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309" r:id="rId4"/>
    <p:sldId id="313" r:id="rId5"/>
    <p:sldId id="312" r:id="rId6"/>
    <p:sldId id="323" r:id="rId7"/>
    <p:sldId id="311" r:id="rId8"/>
    <p:sldId id="322" r:id="rId9"/>
    <p:sldId id="316" r:id="rId10"/>
    <p:sldId id="317" r:id="rId11"/>
    <p:sldId id="314" r:id="rId12"/>
    <p:sldId id="307" r:id="rId13"/>
    <p:sldId id="261" r:id="rId14"/>
    <p:sldId id="318" r:id="rId15"/>
    <p:sldId id="265" r:id="rId16"/>
    <p:sldId id="264" r:id="rId17"/>
    <p:sldId id="262" r:id="rId18"/>
    <p:sldId id="321" r:id="rId19"/>
    <p:sldId id="319" r:id="rId20"/>
    <p:sldId id="324" r:id="rId21"/>
    <p:sldId id="325" r:id="rId22"/>
    <p:sldId id="320" r:id="rId23"/>
    <p:sldId id="273" r:id="rId24"/>
    <p:sldId id="308" r:id="rId25"/>
    <p:sldId id="272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3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" userId="d252686a6abf6bab" providerId="LiveId" clId="{421C3499-1776-423D-AFEE-AE5FD96CA3DA}"/>
    <pc:docChg chg="undo custSel addSld delSld modSld sldOrd">
      <pc:chgData name="1" userId="d252686a6abf6bab" providerId="LiveId" clId="{421C3499-1776-423D-AFEE-AE5FD96CA3DA}" dt="2021-03-18T07:58:55.802" v="1346"/>
      <pc:docMkLst>
        <pc:docMk/>
      </pc:docMkLst>
      <pc:sldChg chg="modSp mod">
        <pc:chgData name="1" userId="d252686a6abf6bab" providerId="LiveId" clId="{421C3499-1776-423D-AFEE-AE5FD96CA3DA}" dt="2021-03-17T17:46:47.664" v="22" actId="20577"/>
        <pc:sldMkLst>
          <pc:docMk/>
          <pc:sldMk cId="3283713633" sldId="259"/>
        </pc:sldMkLst>
        <pc:spChg chg="mod">
          <ac:chgData name="1" userId="d252686a6abf6bab" providerId="LiveId" clId="{421C3499-1776-423D-AFEE-AE5FD96CA3DA}" dt="2021-03-16T23:46:44.191" v="20" actId="20577"/>
          <ac:spMkLst>
            <pc:docMk/>
            <pc:sldMk cId="3283713633" sldId="259"/>
            <ac:spMk id="4" creationId="{00000000-0000-0000-0000-000000000000}"/>
          </ac:spMkLst>
        </pc:spChg>
        <pc:spChg chg="mod">
          <ac:chgData name="1" userId="d252686a6abf6bab" providerId="LiveId" clId="{421C3499-1776-423D-AFEE-AE5FD96CA3DA}" dt="2021-03-17T17:46:47.664" v="22" actId="20577"/>
          <ac:spMkLst>
            <pc:docMk/>
            <pc:sldMk cId="3283713633" sldId="259"/>
            <ac:spMk id="5" creationId="{00000000-0000-0000-0000-000000000000}"/>
          </ac:spMkLst>
        </pc:spChg>
      </pc:sldChg>
      <pc:sldChg chg="ord">
        <pc:chgData name="1" userId="d252686a6abf6bab" providerId="LiveId" clId="{421C3499-1776-423D-AFEE-AE5FD96CA3DA}" dt="2021-03-17T17:47:21.563" v="24"/>
        <pc:sldMkLst>
          <pc:docMk/>
          <pc:sldMk cId="2757992" sldId="260"/>
        </pc:sldMkLst>
      </pc:sldChg>
      <pc:sldChg chg="delSp modSp mod delAnim">
        <pc:chgData name="1" userId="d252686a6abf6bab" providerId="LiveId" clId="{421C3499-1776-423D-AFEE-AE5FD96CA3DA}" dt="2021-03-17T21:08:34.923" v="1168" actId="20577"/>
        <pc:sldMkLst>
          <pc:docMk/>
          <pc:sldMk cId="1754424675" sldId="261"/>
        </pc:sldMkLst>
        <pc:spChg chg="mod">
          <ac:chgData name="1" userId="d252686a6abf6bab" providerId="LiveId" clId="{421C3499-1776-423D-AFEE-AE5FD96CA3DA}" dt="2021-03-17T21:08:34.923" v="1168" actId="20577"/>
          <ac:spMkLst>
            <pc:docMk/>
            <pc:sldMk cId="1754424675" sldId="261"/>
            <ac:spMk id="6" creationId="{00000000-0000-0000-0000-000000000000}"/>
          </ac:spMkLst>
        </pc:spChg>
        <pc:picChg chg="del">
          <ac:chgData name="1" userId="d252686a6abf6bab" providerId="LiveId" clId="{421C3499-1776-423D-AFEE-AE5FD96CA3DA}" dt="2021-03-17T21:08:11.311" v="1159" actId="478"/>
          <ac:picMkLst>
            <pc:docMk/>
            <pc:sldMk cId="1754424675" sldId="261"/>
            <ac:picMk id="5" creationId="{00000000-0000-0000-0000-000000000000}"/>
          </ac:picMkLst>
        </pc:picChg>
      </pc:sldChg>
      <pc:sldChg chg="addSp delSp modSp mod ord">
        <pc:chgData name="1" userId="d252686a6abf6bab" providerId="LiveId" clId="{421C3499-1776-423D-AFEE-AE5FD96CA3DA}" dt="2021-03-17T21:11:00.884" v="1174"/>
        <pc:sldMkLst>
          <pc:docMk/>
          <pc:sldMk cId="1450711850" sldId="262"/>
        </pc:sldMkLst>
        <pc:spChg chg="mod">
          <ac:chgData name="1" userId="d252686a6abf6bab" providerId="LiveId" clId="{421C3499-1776-423D-AFEE-AE5FD96CA3DA}" dt="2021-03-17T21:10:03.195" v="1170" actId="2711"/>
          <ac:spMkLst>
            <pc:docMk/>
            <pc:sldMk cId="1450711850" sldId="262"/>
            <ac:spMk id="4" creationId="{00000000-0000-0000-0000-000000000000}"/>
          </ac:spMkLst>
        </pc:spChg>
        <pc:spChg chg="del mod">
          <ac:chgData name="1" userId="d252686a6abf6bab" providerId="LiveId" clId="{421C3499-1776-423D-AFEE-AE5FD96CA3DA}" dt="2021-03-17T19:21:04.596" v="322"/>
          <ac:spMkLst>
            <pc:docMk/>
            <pc:sldMk cId="1450711850" sldId="262"/>
            <ac:spMk id="5" creationId="{00000000-0000-0000-0000-000000000000}"/>
          </ac:spMkLst>
        </pc:spChg>
        <pc:spChg chg="add del mod">
          <ac:chgData name="1" userId="d252686a6abf6bab" providerId="LiveId" clId="{421C3499-1776-423D-AFEE-AE5FD96CA3DA}" dt="2021-03-17T19:29:40.299" v="410"/>
          <ac:spMkLst>
            <pc:docMk/>
            <pc:sldMk cId="1450711850" sldId="262"/>
            <ac:spMk id="8" creationId="{B342AD9D-D1D9-448C-9177-272871F6BD39}"/>
          </ac:spMkLst>
        </pc:spChg>
        <pc:spChg chg="add del mod">
          <ac:chgData name="1" userId="d252686a6abf6bab" providerId="LiveId" clId="{421C3499-1776-423D-AFEE-AE5FD96CA3DA}" dt="2021-03-17T20:43:59.144" v="1030" actId="22"/>
          <ac:spMkLst>
            <pc:docMk/>
            <pc:sldMk cId="1450711850" sldId="262"/>
            <ac:spMk id="9" creationId="{41533F79-C2CD-4CB3-ADB3-C49C3B413AAD}"/>
          </ac:spMkLst>
        </pc:spChg>
        <pc:spChg chg="add del mod">
          <ac:chgData name="1" userId="d252686a6abf6bab" providerId="LiveId" clId="{421C3499-1776-423D-AFEE-AE5FD96CA3DA}" dt="2021-03-17T20:44:55.985" v="1037"/>
          <ac:spMkLst>
            <pc:docMk/>
            <pc:sldMk cId="1450711850" sldId="262"/>
            <ac:spMk id="11" creationId="{333E0356-1C0E-4820-B12B-9C2C7BC237BC}"/>
          </ac:spMkLst>
        </pc:spChg>
        <pc:picChg chg="del">
          <ac:chgData name="1" userId="d252686a6abf6bab" providerId="LiveId" clId="{421C3499-1776-423D-AFEE-AE5FD96CA3DA}" dt="2021-03-17T19:20:38.375" v="319" actId="478"/>
          <ac:picMkLst>
            <pc:docMk/>
            <pc:sldMk cId="1450711850" sldId="262"/>
            <ac:picMk id="4098" creationId="{00000000-0000-0000-0000-000000000000}"/>
          </ac:picMkLst>
        </pc:picChg>
      </pc:sldChg>
      <pc:sldChg chg="modSp mod ord">
        <pc:chgData name="1" userId="d252686a6abf6bab" providerId="LiveId" clId="{421C3499-1776-423D-AFEE-AE5FD96CA3DA}" dt="2021-03-17T20:34:42.876" v="1014" actId="20577"/>
        <pc:sldMkLst>
          <pc:docMk/>
          <pc:sldMk cId="4183212003" sldId="264"/>
        </pc:sldMkLst>
        <pc:spChg chg="mod">
          <ac:chgData name="1" userId="d252686a6abf6bab" providerId="LiveId" clId="{421C3499-1776-423D-AFEE-AE5FD96CA3DA}" dt="2021-03-17T20:34:42.876" v="1014" actId="20577"/>
          <ac:spMkLst>
            <pc:docMk/>
            <pc:sldMk cId="4183212003" sldId="264"/>
            <ac:spMk id="5" creationId="{00000000-0000-0000-0000-000000000000}"/>
          </ac:spMkLst>
        </pc:spChg>
      </pc:sldChg>
      <pc:sldChg chg="del">
        <pc:chgData name="1" userId="d252686a6abf6bab" providerId="LiveId" clId="{421C3499-1776-423D-AFEE-AE5FD96CA3DA}" dt="2021-03-17T18:07:51.688" v="218" actId="2696"/>
        <pc:sldMkLst>
          <pc:docMk/>
          <pc:sldMk cId="3794811798" sldId="268"/>
        </pc:sldMkLst>
      </pc:sldChg>
      <pc:sldChg chg="del">
        <pc:chgData name="1" userId="d252686a6abf6bab" providerId="LiveId" clId="{421C3499-1776-423D-AFEE-AE5FD96CA3DA}" dt="2021-03-17T18:08:04.506" v="219" actId="2696"/>
        <pc:sldMkLst>
          <pc:docMk/>
          <pc:sldMk cId="1283115202" sldId="269"/>
        </pc:sldMkLst>
      </pc:sldChg>
      <pc:sldChg chg="del">
        <pc:chgData name="1" userId="d252686a6abf6bab" providerId="LiveId" clId="{421C3499-1776-423D-AFEE-AE5FD96CA3DA}" dt="2021-03-17T18:07:39.216" v="217" actId="2696"/>
        <pc:sldMkLst>
          <pc:docMk/>
          <pc:sldMk cId="3264767029" sldId="270"/>
        </pc:sldMkLst>
      </pc:sldChg>
      <pc:sldChg chg="del">
        <pc:chgData name="1" userId="d252686a6abf6bab" providerId="LiveId" clId="{421C3499-1776-423D-AFEE-AE5FD96CA3DA}" dt="2021-03-17T18:08:18.253" v="220" actId="2696"/>
        <pc:sldMkLst>
          <pc:docMk/>
          <pc:sldMk cId="1027233518" sldId="271"/>
        </pc:sldMkLst>
      </pc:sldChg>
      <pc:sldChg chg="addSp delSp modSp mod">
        <pc:chgData name="1" userId="d252686a6abf6bab" providerId="LiveId" clId="{421C3499-1776-423D-AFEE-AE5FD96CA3DA}" dt="2021-03-17T20:03:13.499" v="743" actId="20577"/>
        <pc:sldMkLst>
          <pc:docMk/>
          <pc:sldMk cId="1821727144" sldId="272"/>
        </pc:sldMkLst>
        <pc:spChg chg="mod">
          <ac:chgData name="1" userId="d252686a6abf6bab" providerId="LiveId" clId="{421C3499-1776-423D-AFEE-AE5FD96CA3DA}" dt="2021-03-17T19:59:15.494" v="672" actId="255"/>
          <ac:spMkLst>
            <pc:docMk/>
            <pc:sldMk cId="1821727144" sldId="272"/>
            <ac:spMk id="2" creationId="{00000000-0000-0000-0000-000000000000}"/>
          </ac:spMkLst>
        </pc:spChg>
        <pc:spChg chg="mod">
          <ac:chgData name="1" userId="d252686a6abf6bab" providerId="LiveId" clId="{421C3499-1776-423D-AFEE-AE5FD96CA3DA}" dt="2021-03-17T20:03:13.499" v="743" actId="20577"/>
          <ac:spMkLst>
            <pc:docMk/>
            <pc:sldMk cId="1821727144" sldId="272"/>
            <ac:spMk id="3" creationId="{00000000-0000-0000-0000-000000000000}"/>
          </ac:spMkLst>
        </pc:spChg>
        <pc:picChg chg="add del mod">
          <ac:chgData name="1" userId="d252686a6abf6bab" providerId="LiveId" clId="{421C3499-1776-423D-AFEE-AE5FD96CA3DA}" dt="2021-03-17T20:02:25.134" v="682" actId="478"/>
          <ac:picMkLst>
            <pc:docMk/>
            <pc:sldMk cId="1821727144" sldId="272"/>
            <ac:picMk id="5" creationId="{774E7530-216B-47B4-81B4-370A8CF91303}"/>
          </ac:picMkLst>
        </pc:picChg>
        <pc:picChg chg="add mod">
          <ac:chgData name="1" userId="d252686a6abf6bab" providerId="LiveId" clId="{421C3499-1776-423D-AFEE-AE5FD96CA3DA}" dt="2021-03-17T20:02:45.356" v="688" actId="14100"/>
          <ac:picMkLst>
            <pc:docMk/>
            <pc:sldMk cId="1821727144" sldId="272"/>
            <ac:picMk id="2050" creationId="{7F61018D-31EB-4B65-A482-39E0A4A9F8DE}"/>
          </ac:picMkLst>
        </pc:picChg>
        <pc:picChg chg="del">
          <ac:chgData name="1" userId="d252686a6abf6bab" providerId="LiveId" clId="{421C3499-1776-423D-AFEE-AE5FD96CA3DA}" dt="2021-03-17T19:58:30.932" v="625" actId="478"/>
          <ac:picMkLst>
            <pc:docMk/>
            <pc:sldMk cId="1821727144" sldId="272"/>
            <ac:picMk id="4100" creationId="{00000000-0000-0000-0000-000000000000}"/>
          </ac:picMkLst>
        </pc:picChg>
      </pc:sldChg>
      <pc:sldChg chg="addSp delSp modSp mod ord modClrScheme chgLayout">
        <pc:chgData name="1" userId="d252686a6abf6bab" providerId="LiveId" clId="{421C3499-1776-423D-AFEE-AE5FD96CA3DA}" dt="2021-03-17T21:11:34.377" v="1176"/>
        <pc:sldMkLst>
          <pc:docMk/>
          <pc:sldMk cId="4126720655" sldId="273"/>
        </pc:sldMkLst>
        <pc:spChg chg="del mod">
          <ac:chgData name="1" userId="d252686a6abf6bab" providerId="LiveId" clId="{421C3499-1776-423D-AFEE-AE5FD96CA3DA}" dt="2021-03-17T18:17:44.937" v="234"/>
          <ac:spMkLst>
            <pc:docMk/>
            <pc:sldMk cId="4126720655" sldId="273"/>
            <ac:spMk id="2" creationId="{00000000-0000-0000-0000-000000000000}"/>
          </ac:spMkLst>
        </pc:spChg>
        <pc:spChg chg="del mod">
          <ac:chgData name="1" userId="d252686a6abf6bab" providerId="LiveId" clId="{421C3499-1776-423D-AFEE-AE5FD96CA3DA}" dt="2021-03-17T18:17:44.937" v="232"/>
          <ac:spMkLst>
            <pc:docMk/>
            <pc:sldMk cId="4126720655" sldId="273"/>
            <ac:spMk id="3" creationId="{00000000-0000-0000-0000-000000000000}"/>
          </ac:spMkLst>
        </pc:spChg>
        <pc:spChg chg="del mod">
          <ac:chgData name="1" userId="d252686a6abf6bab" providerId="LiveId" clId="{421C3499-1776-423D-AFEE-AE5FD96CA3DA}" dt="2021-03-17T18:17:44.937" v="230"/>
          <ac:spMkLst>
            <pc:docMk/>
            <pc:sldMk cId="4126720655" sldId="273"/>
            <ac:spMk id="4" creationId="{00000000-0000-0000-0000-000000000000}"/>
          </ac:spMkLst>
        </pc:spChg>
        <pc:spChg chg="del mod">
          <ac:chgData name="1" userId="d252686a6abf6bab" providerId="LiveId" clId="{421C3499-1776-423D-AFEE-AE5FD96CA3DA}" dt="2021-03-17T18:17:44.937" v="228"/>
          <ac:spMkLst>
            <pc:docMk/>
            <pc:sldMk cId="4126720655" sldId="273"/>
            <ac:spMk id="5" creationId="{00000000-0000-0000-0000-000000000000}"/>
          </ac:spMkLst>
        </pc:spChg>
        <pc:spChg chg="add mod">
          <ac:chgData name="1" userId="d252686a6abf6bab" providerId="LiveId" clId="{421C3499-1776-423D-AFEE-AE5FD96CA3DA}" dt="2021-03-17T20:10:35.226" v="876" actId="20577"/>
          <ac:spMkLst>
            <pc:docMk/>
            <pc:sldMk cId="4126720655" sldId="273"/>
            <ac:spMk id="7" creationId="{D98D3ACE-A172-4B1E-939C-3759A09D5F17}"/>
          </ac:spMkLst>
        </pc:spChg>
        <pc:spChg chg="add mod">
          <ac:chgData name="1" userId="d252686a6abf6bab" providerId="LiveId" clId="{421C3499-1776-423D-AFEE-AE5FD96CA3DA}" dt="2021-03-17T20:21:13.646" v="897" actId="14100"/>
          <ac:spMkLst>
            <pc:docMk/>
            <pc:sldMk cId="4126720655" sldId="273"/>
            <ac:spMk id="8" creationId="{07334BB9-E02D-475C-AA52-42923A25660A}"/>
          </ac:spMkLst>
        </pc:spChg>
        <pc:picChg chg="del">
          <ac:chgData name="1" userId="d252686a6abf6bab" providerId="LiveId" clId="{421C3499-1776-423D-AFEE-AE5FD96CA3DA}" dt="2021-03-17T18:31:30.767" v="273" actId="21"/>
          <ac:picMkLst>
            <pc:docMk/>
            <pc:sldMk cId="4126720655" sldId="273"/>
            <ac:picMk id="6" creationId="{00000000-0000-0000-0000-000000000000}"/>
          </ac:picMkLst>
        </pc:picChg>
        <pc:picChg chg="add mod">
          <ac:chgData name="1" userId="d252686a6abf6bab" providerId="LiveId" clId="{421C3499-1776-423D-AFEE-AE5FD96CA3DA}" dt="2021-03-17T20:21:13.646" v="897" actId="14100"/>
          <ac:picMkLst>
            <pc:docMk/>
            <pc:sldMk cId="4126720655" sldId="273"/>
            <ac:picMk id="3074" creationId="{F9726D50-D3D1-4C94-ACD1-B7C0C8DC0B9C}"/>
          </ac:picMkLst>
        </pc:picChg>
      </pc:sldChg>
      <pc:sldChg chg="del">
        <pc:chgData name="1" userId="d252686a6abf6bab" providerId="LiveId" clId="{421C3499-1776-423D-AFEE-AE5FD96CA3DA}" dt="2021-03-17T18:16:53.637" v="221" actId="2696"/>
        <pc:sldMkLst>
          <pc:docMk/>
          <pc:sldMk cId="4064755487" sldId="274"/>
        </pc:sldMkLst>
      </pc:sldChg>
      <pc:sldChg chg="addSp delSp modSp mod">
        <pc:chgData name="1" userId="d252686a6abf6bab" providerId="LiveId" clId="{421C3499-1776-423D-AFEE-AE5FD96CA3DA}" dt="2021-03-17T18:32:12.889" v="283" actId="14100"/>
        <pc:sldMkLst>
          <pc:docMk/>
          <pc:sldMk cId="2860226773" sldId="275"/>
        </pc:sldMkLst>
        <pc:spChg chg="mod">
          <ac:chgData name="1" userId="d252686a6abf6bab" providerId="LiveId" clId="{421C3499-1776-423D-AFEE-AE5FD96CA3DA}" dt="2021-03-17T18:18:28.554" v="271" actId="20577"/>
          <ac:spMkLst>
            <pc:docMk/>
            <pc:sldMk cId="2860226773" sldId="275"/>
            <ac:spMk id="2" creationId="{00000000-0000-0000-0000-000000000000}"/>
          </ac:spMkLst>
        </pc:spChg>
        <pc:picChg chg="add mod">
          <ac:chgData name="1" userId="d252686a6abf6bab" providerId="LiveId" clId="{421C3499-1776-423D-AFEE-AE5FD96CA3DA}" dt="2021-03-17T18:32:12.889" v="283" actId="14100"/>
          <ac:picMkLst>
            <pc:docMk/>
            <pc:sldMk cId="2860226773" sldId="275"/>
            <ac:picMk id="4" creationId="{F99AC32C-D78C-4B2A-8CDB-FFAE17AA8DA3}"/>
          </ac:picMkLst>
        </pc:picChg>
        <pc:picChg chg="del">
          <ac:chgData name="1" userId="d252686a6abf6bab" providerId="LiveId" clId="{421C3499-1776-423D-AFEE-AE5FD96CA3DA}" dt="2021-03-17T18:31:24.604" v="272" actId="478"/>
          <ac:picMkLst>
            <pc:docMk/>
            <pc:sldMk cId="2860226773" sldId="275"/>
            <ac:picMk id="5122" creationId="{00000000-0000-0000-0000-000000000000}"/>
          </ac:picMkLst>
        </pc:picChg>
      </pc:sldChg>
      <pc:sldChg chg="addSp delSp modSp del mod ord">
        <pc:chgData name="1" userId="d252686a6abf6bab" providerId="LiveId" clId="{421C3499-1776-423D-AFEE-AE5FD96CA3DA}" dt="2021-03-17T21:20:33.439" v="1190" actId="2696"/>
        <pc:sldMkLst>
          <pc:docMk/>
          <pc:sldMk cId="3255720272" sldId="276"/>
        </pc:sldMkLst>
        <pc:spChg chg="mod">
          <ac:chgData name="1" userId="d252686a6abf6bab" providerId="LiveId" clId="{421C3499-1776-423D-AFEE-AE5FD96CA3DA}" dt="2021-03-17T21:20:20.556" v="1189" actId="20577"/>
          <ac:spMkLst>
            <pc:docMk/>
            <pc:sldMk cId="3255720272" sldId="276"/>
            <ac:spMk id="2" creationId="{8FEFB061-FDDE-49A4-876D-D9B0F20912CC}"/>
          </ac:spMkLst>
        </pc:spChg>
        <pc:spChg chg="add mod">
          <ac:chgData name="1" userId="d252686a6abf6bab" providerId="LiveId" clId="{421C3499-1776-423D-AFEE-AE5FD96CA3DA}" dt="2021-03-17T21:20:12.841" v="1188" actId="5793"/>
          <ac:spMkLst>
            <pc:docMk/>
            <pc:sldMk cId="3255720272" sldId="276"/>
            <ac:spMk id="4" creationId="{34F220A1-FAED-4E78-9749-07997C0676FC}"/>
          </ac:spMkLst>
        </pc:spChg>
        <pc:picChg chg="del">
          <ac:chgData name="1" userId="d252686a6abf6bab" providerId="LiveId" clId="{421C3499-1776-423D-AFEE-AE5FD96CA3DA}" dt="2021-03-17T21:20:07.804" v="1186" actId="478"/>
          <ac:picMkLst>
            <pc:docMk/>
            <pc:sldMk cId="3255720272" sldId="276"/>
            <ac:picMk id="5" creationId="{EF650B27-60A6-4F22-8346-18CC976596B7}"/>
          </ac:picMkLst>
        </pc:picChg>
      </pc:sldChg>
      <pc:sldChg chg="modSp mod">
        <pc:chgData name="1" userId="d252686a6abf6bab" providerId="LiveId" clId="{421C3499-1776-423D-AFEE-AE5FD96CA3DA}" dt="2021-03-17T18:05:12.374" v="216" actId="14100"/>
        <pc:sldMkLst>
          <pc:docMk/>
          <pc:sldMk cId="0" sldId="307"/>
        </pc:sldMkLst>
        <pc:spChg chg="mod">
          <ac:chgData name="1" userId="d252686a6abf6bab" providerId="LiveId" clId="{421C3499-1776-423D-AFEE-AE5FD96CA3DA}" dt="2021-03-17T18:04:49.210" v="213" actId="20577"/>
          <ac:spMkLst>
            <pc:docMk/>
            <pc:sldMk cId="0" sldId="307"/>
            <ac:spMk id="2051" creationId="{00000000-0000-0000-0000-000000000000}"/>
          </ac:spMkLst>
        </pc:spChg>
        <pc:picChg chg="mod">
          <ac:chgData name="1" userId="d252686a6abf6bab" providerId="LiveId" clId="{421C3499-1776-423D-AFEE-AE5FD96CA3DA}" dt="2021-03-17T18:05:12.374" v="216" actId="14100"/>
          <ac:picMkLst>
            <pc:docMk/>
            <pc:sldMk cId="0" sldId="307"/>
            <ac:picMk id="1026" creationId="{00000000-0000-0000-0000-000000000000}"/>
          </ac:picMkLst>
        </pc:picChg>
      </pc:sldChg>
      <pc:sldChg chg="ord">
        <pc:chgData name="1" userId="d252686a6abf6bab" providerId="LiveId" clId="{421C3499-1776-423D-AFEE-AE5FD96CA3DA}" dt="2021-03-18T07:58:55.802" v="1346"/>
        <pc:sldMkLst>
          <pc:docMk/>
          <pc:sldMk cId="3199782367" sldId="308"/>
        </pc:sldMkLst>
      </pc:sldChg>
      <pc:sldChg chg="ord">
        <pc:chgData name="1" userId="d252686a6abf6bab" providerId="LiveId" clId="{421C3499-1776-423D-AFEE-AE5FD96CA3DA}" dt="2021-03-18T06:51:54.866" v="1331"/>
        <pc:sldMkLst>
          <pc:docMk/>
          <pc:sldMk cId="795152827" sldId="309"/>
        </pc:sldMkLst>
      </pc:sldChg>
      <pc:sldChg chg="del ord">
        <pc:chgData name="1" userId="d252686a6abf6bab" providerId="LiveId" clId="{421C3499-1776-423D-AFEE-AE5FD96CA3DA}" dt="2021-03-17T21:22:39.550" v="1210" actId="2696"/>
        <pc:sldMkLst>
          <pc:docMk/>
          <pc:sldMk cId="953483579" sldId="310"/>
        </pc:sldMkLst>
      </pc:sldChg>
      <pc:sldChg chg="modSp mod ord">
        <pc:chgData name="1" userId="d252686a6abf6bab" providerId="LiveId" clId="{421C3499-1776-423D-AFEE-AE5FD96CA3DA}" dt="2021-03-18T07:07:39.897" v="1338"/>
        <pc:sldMkLst>
          <pc:docMk/>
          <pc:sldMk cId="1501361053" sldId="311"/>
        </pc:sldMkLst>
        <pc:spChg chg="mod">
          <ac:chgData name="1" userId="d252686a6abf6bab" providerId="LiveId" clId="{421C3499-1776-423D-AFEE-AE5FD96CA3DA}" dt="2021-03-17T21:26:39.611" v="1233" actId="115"/>
          <ac:spMkLst>
            <pc:docMk/>
            <pc:sldMk cId="1501361053" sldId="311"/>
            <ac:spMk id="2" creationId="{0D9F2FF4-9763-4AF8-A928-1FBFB43F4704}"/>
          </ac:spMkLst>
        </pc:spChg>
      </pc:sldChg>
      <pc:sldChg chg="ord">
        <pc:chgData name="1" userId="d252686a6abf6bab" providerId="LiveId" clId="{421C3499-1776-423D-AFEE-AE5FD96CA3DA}" dt="2021-03-18T06:50:45.687" v="1329"/>
        <pc:sldMkLst>
          <pc:docMk/>
          <pc:sldMk cId="4063880043" sldId="312"/>
        </pc:sldMkLst>
      </pc:sldChg>
      <pc:sldChg chg="modSp ord">
        <pc:chgData name="1" userId="d252686a6abf6bab" providerId="LiveId" clId="{421C3499-1776-423D-AFEE-AE5FD96CA3DA}" dt="2021-03-18T06:50:14.879" v="1327"/>
        <pc:sldMkLst>
          <pc:docMk/>
          <pc:sldMk cId="3141686875" sldId="313"/>
        </pc:sldMkLst>
        <pc:graphicFrameChg chg="mod">
          <ac:chgData name="1" userId="d252686a6abf6bab" providerId="LiveId" clId="{421C3499-1776-423D-AFEE-AE5FD96CA3DA}" dt="2021-03-17T21:18:47.278" v="1185"/>
          <ac:graphicFrameMkLst>
            <pc:docMk/>
            <pc:sldMk cId="3141686875" sldId="313"/>
            <ac:graphicFrameMk id="4" creationId="{703CB93D-FA75-4755-8374-6FE55DAC6E7C}"/>
          </ac:graphicFrameMkLst>
        </pc:graphicFrameChg>
      </pc:sldChg>
      <pc:sldChg chg="del ord">
        <pc:chgData name="1" userId="d252686a6abf6bab" providerId="LiveId" clId="{421C3499-1776-423D-AFEE-AE5FD96CA3DA}" dt="2021-03-17T18:02:49.942" v="201" actId="2696"/>
        <pc:sldMkLst>
          <pc:docMk/>
          <pc:sldMk cId="1578989187" sldId="315"/>
        </pc:sldMkLst>
      </pc:sldChg>
      <pc:sldChg chg="modSp mod ord">
        <pc:chgData name="1" userId="d252686a6abf6bab" providerId="LiveId" clId="{421C3499-1776-423D-AFEE-AE5FD96CA3DA}" dt="2021-03-17T21:28:30.840" v="1249" actId="255"/>
        <pc:sldMkLst>
          <pc:docMk/>
          <pc:sldMk cId="3849124667" sldId="316"/>
        </pc:sldMkLst>
        <pc:spChg chg="mod">
          <ac:chgData name="1" userId="d252686a6abf6bab" providerId="LiveId" clId="{421C3499-1776-423D-AFEE-AE5FD96CA3DA}" dt="2021-03-17T21:27:19.655" v="1242" actId="255"/>
          <ac:spMkLst>
            <pc:docMk/>
            <pc:sldMk cId="3849124667" sldId="316"/>
            <ac:spMk id="2" creationId="{3DD78423-B3F0-45DF-A239-597066C0CAAE}"/>
          </ac:spMkLst>
        </pc:spChg>
        <pc:spChg chg="mod">
          <ac:chgData name="1" userId="d252686a6abf6bab" providerId="LiveId" clId="{421C3499-1776-423D-AFEE-AE5FD96CA3DA}" dt="2021-03-17T21:28:30.840" v="1249" actId="255"/>
          <ac:spMkLst>
            <pc:docMk/>
            <pc:sldMk cId="3849124667" sldId="316"/>
            <ac:spMk id="3" creationId="{E18D3699-717F-42BB-BBBB-26D76DC65D61}"/>
          </ac:spMkLst>
        </pc:spChg>
      </pc:sldChg>
      <pc:sldChg chg="delSp modSp mod ord">
        <pc:chgData name="1" userId="d252686a6abf6bab" providerId="LiveId" clId="{421C3499-1776-423D-AFEE-AE5FD96CA3DA}" dt="2021-03-18T06:55:05.715" v="1336" actId="27636"/>
        <pc:sldMkLst>
          <pc:docMk/>
          <pc:sldMk cId="3536714378" sldId="317"/>
        </pc:sldMkLst>
        <pc:spChg chg="del mod">
          <ac:chgData name="1" userId="d252686a6abf6bab" providerId="LiveId" clId="{421C3499-1776-423D-AFEE-AE5FD96CA3DA}" dt="2021-03-17T21:28:39.930" v="1254" actId="478"/>
          <ac:spMkLst>
            <pc:docMk/>
            <pc:sldMk cId="3536714378" sldId="317"/>
            <ac:spMk id="2" creationId="{BAF8F052-7AFA-4EF1-88C4-5C45302BC28D}"/>
          </ac:spMkLst>
        </pc:spChg>
        <pc:spChg chg="mod">
          <ac:chgData name="1" userId="d252686a6abf6bab" providerId="LiveId" clId="{421C3499-1776-423D-AFEE-AE5FD96CA3DA}" dt="2021-03-18T06:55:05.715" v="1336" actId="27636"/>
          <ac:spMkLst>
            <pc:docMk/>
            <pc:sldMk cId="3536714378" sldId="317"/>
            <ac:spMk id="3" creationId="{424E7044-AA3A-45DD-AC00-D9ED6F355776}"/>
          </ac:spMkLst>
        </pc:spChg>
      </pc:sldChg>
      <pc:sldChg chg="modSp new mod ord">
        <pc:chgData name="1" userId="d252686a6abf6bab" providerId="LiveId" clId="{421C3499-1776-423D-AFEE-AE5FD96CA3DA}" dt="2021-03-17T19:37:05.806" v="537"/>
        <pc:sldMkLst>
          <pc:docMk/>
          <pc:sldMk cId="2384970447" sldId="318"/>
        </pc:sldMkLst>
        <pc:spChg chg="mod">
          <ac:chgData name="1" userId="d252686a6abf6bab" providerId="LiveId" clId="{421C3499-1776-423D-AFEE-AE5FD96CA3DA}" dt="2021-03-17T19:30:05.137" v="414"/>
          <ac:spMkLst>
            <pc:docMk/>
            <pc:sldMk cId="2384970447" sldId="318"/>
            <ac:spMk id="2" creationId="{769A1CC4-3871-4B62-A013-51D4AEAFD83E}"/>
          </ac:spMkLst>
        </pc:spChg>
        <pc:spChg chg="mod">
          <ac:chgData name="1" userId="d252686a6abf6bab" providerId="LiveId" clId="{421C3499-1776-423D-AFEE-AE5FD96CA3DA}" dt="2021-03-17T19:34:11.045" v="535" actId="12"/>
          <ac:spMkLst>
            <pc:docMk/>
            <pc:sldMk cId="2384970447" sldId="318"/>
            <ac:spMk id="3" creationId="{7FCC96C2-7DDE-4885-B2F0-081133515CCA}"/>
          </ac:spMkLst>
        </pc:spChg>
      </pc:sldChg>
      <pc:sldChg chg="addSp delSp modSp new mod ord">
        <pc:chgData name="1" userId="d252686a6abf6bab" providerId="LiveId" clId="{421C3499-1776-423D-AFEE-AE5FD96CA3DA}" dt="2021-03-18T07:33:38.261" v="1344"/>
        <pc:sldMkLst>
          <pc:docMk/>
          <pc:sldMk cId="2240452581" sldId="319"/>
        </pc:sldMkLst>
        <pc:spChg chg="mod">
          <ac:chgData name="1" userId="d252686a6abf6bab" providerId="LiveId" clId="{421C3499-1776-423D-AFEE-AE5FD96CA3DA}" dt="2021-03-17T19:46:42.529" v="613" actId="20577"/>
          <ac:spMkLst>
            <pc:docMk/>
            <pc:sldMk cId="2240452581" sldId="319"/>
            <ac:spMk id="2" creationId="{EA4E126D-D3FB-4A33-8A43-0AB2F1C74EAF}"/>
          </ac:spMkLst>
        </pc:spChg>
        <pc:spChg chg="del">
          <ac:chgData name="1" userId="d252686a6abf6bab" providerId="LiveId" clId="{421C3499-1776-423D-AFEE-AE5FD96CA3DA}" dt="2021-03-17T19:44:40.175" v="546"/>
          <ac:spMkLst>
            <pc:docMk/>
            <pc:sldMk cId="2240452581" sldId="319"/>
            <ac:spMk id="3" creationId="{DE02EC0B-6721-419A-AA33-4E6A67E0217C}"/>
          </ac:spMkLst>
        </pc:spChg>
        <pc:spChg chg="add del mod">
          <ac:chgData name="1" userId="d252686a6abf6bab" providerId="LiveId" clId="{421C3499-1776-423D-AFEE-AE5FD96CA3DA}" dt="2021-03-17T19:49:42.203" v="615"/>
          <ac:spMkLst>
            <pc:docMk/>
            <pc:sldMk cId="2240452581" sldId="319"/>
            <ac:spMk id="6" creationId="{F80BB579-4B07-482C-89DD-AC0FE2689A4B}"/>
          </ac:spMkLst>
        </pc:spChg>
        <pc:picChg chg="add del mod">
          <ac:chgData name="1" userId="d252686a6abf6bab" providerId="LiveId" clId="{421C3499-1776-423D-AFEE-AE5FD96CA3DA}" dt="2021-03-17T19:47:03.713" v="614" actId="478"/>
          <ac:picMkLst>
            <pc:docMk/>
            <pc:sldMk cId="2240452581" sldId="319"/>
            <ac:picMk id="4" creationId="{EBD2A312-C7B1-4864-9EB7-40DB6EDCD23F}"/>
          </ac:picMkLst>
        </pc:picChg>
        <pc:picChg chg="add mod">
          <ac:chgData name="1" userId="d252686a6abf6bab" providerId="LiveId" clId="{421C3499-1776-423D-AFEE-AE5FD96CA3DA}" dt="2021-03-17T20:35:33.356" v="1024" actId="14100"/>
          <ac:picMkLst>
            <pc:docMk/>
            <pc:sldMk cId="2240452581" sldId="319"/>
            <ac:picMk id="1026" creationId="{407AF139-308E-43F4-9041-607B62BF05F4}"/>
          </ac:picMkLst>
        </pc:picChg>
      </pc:sldChg>
      <pc:sldChg chg="addSp delSp modSp new mod">
        <pc:chgData name="1" userId="d252686a6abf6bab" providerId="LiveId" clId="{421C3499-1776-423D-AFEE-AE5FD96CA3DA}" dt="2021-03-17T20:32:38.135" v="993" actId="14100"/>
        <pc:sldMkLst>
          <pc:docMk/>
          <pc:sldMk cId="1812295405" sldId="320"/>
        </pc:sldMkLst>
        <pc:spChg chg="mod">
          <ac:chgData name="1" userId="d252686a6abf6bab" providerId="LiveId" clId="{421C3499-1776-423D-AFEE-AE5FD96CA3DA}" dt="2021-03-17T20:26:16.920" v="989" actId="122"/>
          <ac:spMkLst>
            <pc:docMk/>
            <pc:sldMk cId="1812295405" sldId="320"/>
            <ac:spMk id="2" creationId="{5891598C-6386-4A6C-BA24-2B3B066A1F05}"/>
          </ac:spMkLst>
        </pc:spChg>
        <pc:spChg chg="del">
          <ac:chgData name="1" userId="d252686a6abf6bab" providerId="LiveId" clId="{421C3499-1776-423D-AFEE-AE5FD96CA3DA}" dt="2021-03-17T20:32:25.075" v="990"/>
          <ac:spMkLst>
            <pc:docMk/>
            <pc:sldMk cId="1812295405" sldId="320"/>
            <ac:spMk id="3" creationId="{B16D3401-2010-4936-8DBD-F918623E0BA8}"/>
          </ac:spMkLst>
        </pc:spChg>
        <pc:picChg chg="add mod">
          <ac:chgData name="1" userId="d252686a6abf6bab" providerId="LiveId" clId="{421C3499-1776-423D-AFEE-AE5FD96CA3DA}" dt="2021-03-17T20:32:38.135" v="993" actId="14100"/>
          <ac:picMkLst>
            <pc:docMk/>
            <pc:sldMk cId="1812295405" sldId="320"/>
            <ac:picMk id="4098" creationId="{7CDAF491-583F-4E44-9E57-6E3879CF7E14}"/>
          </ac:picMkLst>
        </pc:picChg>
      </pc:sldChg>
      <pc:sldChg chg="modSp new mod ord">
        <pc:chgData name="1" userId="d252686a6abf6bab" providerId="LiveId" clId="{421C3499-1776-423D-AFEE-AE5FD96CA3DA}" dt="2021-03-17T21:10:39.576" v="1172"/>
        <pc:sldMkLst>
          <pc:docMk/>
          <pc:sldMk cId="3345508026" sldId="321"/>
        </pc:sldMkLst>
        <pc:spChg chg="mod">
          <ac:chgData name="1" userId="d252686a6abf6bab" providerId="LiveId" clId="{421C3499-1776-423D-AFEE-AE5FD96CA3DA}" dt="2021-03-17T20:57:35.839" v="1153" actId="122"/>
          <ac:spMkLst>
            <pc:docMk/>
            <pc:sldMk cId="3345508026" sldId="321"/>
            <ac:spMk id="2" creationId="{24712B1A-082C-41E4-902C-57236629237F}"/>
          </ac:spMkLst>
        </pc:spChg>
        <pc:spChg chg="mod">
          <ac:chgData name="1" userId="d252686a6abf6bab" providerId="LiveId" clId="{421C3499-1776-423D-AFEE-AE5FD96CA3DA}" dt="2021-03-17T20:58:02.647" v="1158" actId="20577"/>
          <ac:spMkLst>
            <pc:docMk/>
            <pc:sldMk cId="3345508026" sldId="321"/>
            <ac:spMk id="3" creationId="{A0BD6C9B-DA3E-409D-9A08-6BBF605574D5}"/>
          </ac:spMkLst>
        </pc:spChg>
      </pc:sldChg>
      <pc:sldChg chg="addSp delSp modSp new mod ord">
        <pc:chgData name="1" userId="d252686a6abf6bab" providerId="LiveId" clId="{421C3499-1776-423D-AFEE-AE5FD96CA3DA}" dt="2021-03-17T21:24:37.707" v="1227" actId="27636"/>
        <pc:sldMkLst>
          <pc:docMk/>
          <pc:sldMk cId="4249153690" sldId="322"/>
        </pc:sldMkLst>
        <pc:spChg chg="mod">
          <ac:chgData name="1" userId="d252686a6abf6bab" providerId="LiveId" clId="{421C3499-1776-423D-AFEE-AE5FD96CA3DA}" dt="2021-03-17T21:24:37.707" v="1227" actId="27636"/>
          <ac:spMkLst>
            <pc:docMk/>
            <pc:sldMk cId="4249153690" sldId="322"/>
            <ac:spMk id="2" creationId="{7B2A253F-07FB-464D-BB79-2962031E488C}"/>
          </ac:spMkLst>
        </pc:spChg>
        <pc:spChg chg="add del mod">
          <ac:chgData name="1" userId="d252686a6abf6bab" providerId="LiveId" clId="{421C3499-1776-423D-AFEE-AE5FD96CA3DA}" dt="2021-03-17T21:22:02.593" v="1209" actId="2710"/>
          <ac:spMkLst>
            <pc:docMk/>
            <pc:sldMk cId="4249153690" sldId="322"/>
            <ac:spMk id="3" creationId="{8A523626-F343-4AE9-8CC7-C059A5ABCAB2}"/>
          </ac:spMkLst>
        </pc:spChg>
        <pc:picChg chg="add del mod ord">
          <ac:chgData name="1" userId="d252686a6abf6bab" providerId="LiveId" clId="{421C3499-1776-423D-AFEE-AE5FD96CA3DA}" dt="2021-03-17T21:21:02.940" v="1197" actId="22"/>
          <ac:picMkLst>
            <pc:docMk/>
            <pc:sldMk cId="4249153690" sldId="322"/>
            <ac:picMk id="5" creationId="{59D07BCE-0DB4-4071-A6FE-28D6BEDE1F40}"/>
          </ac:picMkLst>
        </pc:picChg>
      </pc:sldChg>
      <pc:sldChg chg="modSp new mod">
        <pc:chgData name="1" userId="d252686a6abf6bab" providerId="LiveId" clId="{421C3499-1776-423D-AFEE-AE5FD96CA3DA}" dt="2021-03-18T06:52:20.066" v="1333" actId="255"/>
        <pc:sldMkLst>
          <pc:docMk/>
          <pc:sldMk cId="415327933" sldId="323"/>
        </pc:sldMkLst>
        <pc:spChg chg="mod">
          <ac:chgData name="1" userId="d252686a6abf6bab" providerId="LiveId" clId="{421C3499-1776-423D-AFEE-AE5FD96CA3DA}" dt="2021-03-18T06:52:20.066" v="1333" actId="255"/>
          <ac:spMkLst>
            <pc:docMk/>
            <pc:sldMk cId="415327933" sldId="323"/>
            <ac:spMk id="2" creationId="{C5A61A88-2FE2-4208-A98A-3C1341015591}"/>
          </ac:spMkLst>
        </pc:spChg>
        <pc:spChg chg="mod">
          <ac:chgData name="1" userId="d252686a6abf6bab" providerId="LiveId" clId="{421C3499-1776-423D-AFEE-AE5FD96CA3DA}" dt="2021-03-17T21:23:19.020" v="1221" actId="14100"/>
          <ac:spMkLst>
            <pc:docMk/>
            <pc:sldMk cId="415327933" sldId="323"/>
            <ac:spMk id="3" creationId="{5D2A572B-4135-44AE-943B-4D6819E345CF}"/>
          </ac:spMkLst>
        </pc:spChg>
      </pc:sldChg>
      <pc:sldChg chg="addSp delSp modSp new mod">
        <pc:chgData name="1" userId="d252686a6abf6bab" providerId="LiveId" clId="{421C3499-1776-423D-AFEE-AE5FD96CA3DA}" dt="2021-03-17T21:38:01.246" v="1311" actId="2710"/>
        <pc:sldMkLst>
          <pc:docMk/>
          <pc:sldMk cId="2319847076" sldId="324"/>
        </pc:sldMkLst>
        <pc:spChg chg="mod">
          <ac:chgData name="1" userId="d252686a6abf6bab" providerId="LiveId" clId="{421C3499-1776-423D-AFEE-AE5FD96CA3DA}" dt="2021-03-17T21:31:18.548" v="1282" actId="20577"/>
          <ac:spMkLst>
            <pc:docMk/>
            <pc:sldMk cId="2319847076" sldId="324"/>
            <ac:spMk id="2" creationId="{38626256-73F7-421F-B68D-F4E24B58EECE}"/>
          </ac:spMkLst>
        </pc:spChg>
        <pc:spChg chg="mod">
          <ac:chgData name="1" userId="d252686a6abf6bab" providerId="LiveId" clId="{421C3499-1776-423D-AFEE-AE5FD96CA3DA}" dt="2021-03-17T21:38:01.246" v="1311" actId="2710"/>
          <ac:spMkLst>
            <pc:docMk/>
            <pc:sldMk cId="2319847076" sldId="324"/>
            <ac:spMk id="3" creationId="{1E57B2D7-67B2-4B26-B22A-73534969BA24}"/>
          </ac:spMkLst>
        </pc:spChg>
        <pc:spChg chg="add mod">
          <ac:chgData name="1" userId="d252686a6abf6bab" providerId="LiveId" clId="{421C3499-1776-423D-AFEE-AE5FD96CA3DA}" dt="2021-03-17T21:37:48.424" v="1310" actId="14100"/>
          <ac:spMkLst>
            <pc:docMk/>
            <pc:sldMk cId="2319847076" sldId="324"/>
            <ac:spMk id="4" creationId="{522829C4-B3A6-4316-89CE-6133EC54CDCF}"/>
          </ac:spMkLst>
        </pc:spChg>
        <pc:picChg chg="add del mod">
          <ac:chgData name="1" userId="d252686a6abf6bab" providerId="LiveId" clId="{421C3499-1776-423D-AFEE-AE5FD96CA3DA}" dt="2021-03-17T21:36:19.095" v="1300"/>
          <ac:picMkLst>
            <pc:docMk/>
            <pc:sldMk cId="2319847076" sldId="324"/>
            <ac:picMk id="5122" creationId="{C5A4581B-BDBF-4651-B559-8C7BD9B753C7}"/>
          </ac:picMkLst>
        </pc:picChg>
        <pc:picChg chg="add del mod">
          <ac:chgData name="1" userId="d252686a6abf6bab" providerId="LiveId" clId="{421C3499-1776-423D-AFEE-AE5FD96CA3DA}" dt="2021-03-17T21:36:42.583" v="1307"/>
          <ac:picMkLst>
            <pc:docMk/>
            <pc:sldMk cId="2319847076" sldId="324"/>
            <ac:picMk id="5124" creationId="{BE807272-B30B-474C-96CA-982D6B7F52A6}"/>
          </ac:picMkLst>
        </pc:picChg>
      </pc:sldChg>
      <pc:sldChg chg="addSp delSp modSp new mod">
        <pc:chgData name="1" userId="d252686a6abf6bab" providerId="LiveId" clId="{421C3499-1776-423D-AFEE-AE5FD96CA3DA}" dt="2021-03-17T21:39:26.111" v="1325" actId="14100"/>
        <pc:sldMkLst>
          <pc:docMk/>
          <pc:sldMk cId="4255061922" sldId="325"/>
        </pc:sldMkLst>
        <pc:spChg chg="del mod">
          <ac:chgData name="1" userId="d252686a6abf6bab" providerId="LiveId" clId="{421C3499-1776-423D-AFEE-AE5FD96CA3DA}" dt="2021-03-17T21:38:18.337" v="1316" actId="21"/>
          <ac:spMkLst>
            <pc:docMk/>
            <pc:sldMk cId="4255061922" sldId="325"/>
            <ac:spMk id="2" creationId="{1C3FA578-FB7C-4456-893D-CC979473ADB4}"/>
          </ac:spMkLst>
        </pc:spChg>
        <pc:spChg chg="del">
          <ac:chgData name="1" userId="d252686a6abf6bab" providerId="LiveId" clId="{421C3499-1776-423D-AFEE-AE5FD96CA3DA}" dt="2021-03-17T21:39:04.153" v="1317"/>
          <ac:spMkLst>
            <pc:docMk/>
            <pc:sldMk cId="4255061922" sldId="325"/>
            <ac:spMk id="3" creationId="{B75CFD57-A826-4E04-BD0E-99FAECA5D3BE}"/>
          </ac:spMkLst>
        </pc:spChg>
        <pc:picChg chg="add mod">
          <ac:chgData name="1" userId="d252686a6abf6bab" providerId="LiveId" clId="{421C3499-1776-423D-AFEE-AE5FD96CA3DA}" dt="2021-03-17T21:39:26.111" v="1325" actId="14100"/>
          <ac:picMkLst>
            <pc:docMk/>
            <pc:sldMk cId="4255061922" sldId="325"/>
            <ac:picMk id="6146" creationId="{FA5EDABB-1F7D-4B67-9078-DB22537B363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B4726-9C4C-4551-9343-F04F80CD821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1815E-2D72-488B-88DA-E7618044FC55}">
      <dgm:prSet phldrT="[Текст]"/>
      <dgm:spPr/>
      <dgm:t>
        <a:bodyPr/>
        <a:lstStyle/>
        <a:p>
          <a:r>
            <a:rPr lang="ru-RU" altLang="ru-RU" b="1" dirty="0">
              <a:latin typeface="Book Antiqua" pitchFamily="18" charset="0"/>
            </a:rPr>
            <a:t>Коммуникативная компетентность – </a:t>
          </a:r>
          <a:endParaRPr lang="ru-RU" dirty="0"/>
        </a:p>
      </dgm:t>
    </dgm:pt>
    <dgm:pt modelId="{3BAE1BF5-ADAC-44DE-8C9A-7CC99DC422B2}" type="parTrans" cxnId="{7EF75AEA-4A8E-46C6-8CD3-F480652BE713}">
      <dgm:prSet/>
      <dgm:spPr/>
      <dgm:t>
        <a:bodyPr/>
        <a:lstStyle/>
        <a:p>
          <a:endParaRPr lang="ru-RU"/>
        </a:p>
      </dgm:t>
    </dgm:pt>
    <dgm:pt modelId="{9CC3AD4C-3EAB-4788-A888-A40F9CC82643}" type="sibTrans" cxnId="{7EF75AEA-4A8E-46C6-8CD3-F480652BE713}">
      <dgm:prSet/>
      <dgm:spPr/>
      <dgm:t>
        <a:bodyPr/>
        <a:lstStyle/>
        <a:p>
          <a:endParaRPr lang="ru-RU"/>
        </a:p>
      </dgm:t>
    </dgm:pt>
    <dgm:pt modelId="{795FCFB5-FE9B-4588-B045-9CFF92D65F66}">
      <dgm:prSet custT="1"/>
      <dgm:spPr/>
      <dgm:t>
        <a:bodyPr/>
        <a:lstStyle/>
        <a:p>
          <a:pPr algn="just"/>
          <a:r>
            <a:rPr lang="ru-RU" altLang="ru-RU" sz="2400" b="1" dirty="0">
              <a:latin typeface="Book Antiqua" pitchFamily="18" charset="0"/>
            </a:rPr>
            <a:t>целостная система психических и поведенческих характеристик человека, которые способствуют успешному общению, т.е. достигают цели (эффективны) и эмоционально благоприятны (психологически комфортны) для участвующих сторон.</a:t>
          </a:r>
        </a:p>
      </dgm:t>
    </dgm:pt>
    <dgm:pt modelId="{5D8737DA-3D80-43D9-B8AC-CAFFBBDC545D}" type="parTrans" cxnId="{C3DC62D7-6D4E-46E8-9F94-FC2509073F05}">
      <dgm:prSet/>
      <dgm:spPr/>
      <dgm:t>
        <a:bodyPr/>
        <a:lstStyle/>
        <a:p>
          <a:endParaRPr lang="ru-RU"/>
        </a:p>
      </dgm:t>
    </dgm:pt>
    <dgm:pt modelId="{17B411F9-9282-4C48-A8BE-86D4ADE3A65A}" type="sibTrans" cxnId="{C3DC62D7-6D4E-46E8-9F94-FC2509073F05}">
      <dgm:prSet/>
      <dgm:spPr/>
      <dgm:t>
        <a:bodyPr/>
        <a:lstStyle/>
        <a:p>
          <a:endParaRPr lang="ru-RU"/>
        </a:p>
      </dgm:t>
    </dgm:pt>
    <dgm:pt modelId="{708EE5B7-BCC2-4AE4-AE3B-BA4A4B3EDB2E}" type="pres">
      <dgm:prSet presAssocID="{F04B4726-9C4C-4551-9343-F04F80CD8210}" presName="diagram" presStyleCnt="0">
        <dgm:presLayoutVars>
          <dgm:dir/>
          <dgm:resizeHandles val="exact"/>
        </dgm:presLayoutVars>
      </dgm:prSet>
      <dgm:spPr/>
    </dgm:pt>
    <dgm:pt modelId="{1867B276-AEF8-4080-A880-6D803E6AD5B4}" type="pres">
      <dgm:prSet presAssocID="{D0A1815E-2D72-488B-88DA-E7618044FC55}" presName="node" presStyleLbl="node1" presStyleIdx="0" presStyleCnt="2" custScaleX="71817" custScaleY="37939">
        <dgm:presLayoutVars>
          <dgm:bulletEnabled val="1"/>
        </dgm:presLayoutVars>
      </dgm:prSet>
      <dgm:spPr/>
    </dgm:pt>
    <dgm:pt modelId="{2D80D26D-E496-45F9-A3B1-535EB969AF1F}" type="pres">
      <dgm:prSet presAssocID="{9CC3AD4C-3EAB-4788-A888-A40F9CC82643}" presName="sibTrans" presStyleCnt="0"/>
      <dgm:spPr/>
    </dgm:pt>
    <dgm:pt modelId="{E88C4863-3928-4F69-9CE1-719812B6C971}" type="pres">
      <dgm:prSet presAssocID="{795FCFB5-FE9B-4588-B045-9CFF92D65F66}" presName="node" presStyleLbl="node1" presStyleIdx="1" presStyleCnt="2" custScaleX="120667" custScaleY="107755">
        <dgm:presLayoutVars>
          <dgm:bulletEnabled val="1"/>
        </dgm:presLayoutVars>
      </dgm:prSet>
      <dgm:spPr/>
    </dgm:pt>
  </dgm:ptLst>
  <dgm:cxnLst>
    <dgm:cxn modelId="{70B52B13-E25D-4E66-B8EA-7FC5E765C35F}" type="presOf" srcId="{795FCFB5-FE9B-4588-B045-9CFF92D65F66}" destId="{E88C4863-3928-4F69-9CE1-719812B6C971}" srcOrd="0" destOrd="0" presId="urn:microsoft.com/office/officeart/2005/8/layout/default"/>
    <dgm:cxn modelId="{5D2ED413-0910-4F93-B217-035B66F11B55}" type="presOf" srcId="{F04B4726-9C4C-4551-9343-F04F80CD8210}" destId="{708EE5B7-BCC2-4AE4-AE3B-BA4A4B3EDB2E}" srcOrd="0" destOrd="0" presId="urn:microsoft.com/office/officeart/2005/8/layout/default"/>
    <dgm:cxn modelId="{727E195F-C131-4F37-BA4A-E44F07730801}" type="presOf" srcId="{D0A1815E-2D72-488B-88DA-E7618044FC55}" destId="{1867B276-AEF8-4080-A880-6D803E6AD5B4}" srcOrd="0" destOrd="0" presId="urn:microsoft.com/office/officeart/2005/8/layout/default"/>
    <dgm:cxn modelId="{C3DC62D7-6D4E-46E8-9F94-FC2509073F05}" srcId="{F04B4726-9C4C-4551-9343-F04F80CD8210}" destId="{795FCFB5-FE9B-4588-B045-9CFF92D65F66}" srcOrd="1" destOrd="0" parTransId="{5D8737DA-3D80-43D9-B8AC-CAFFBBDC545D}" sibTransId="{17B411F9-9282-4C48-A8BE-86D4ADE3A65A}"/>
    <dgm:cxn modelId="{7EF75AEA-4A8E-46C6-8CD3-F480652BE713}" srcId="{F04B4726-9C4C-4551-9343-F04F80CD8210}" destId="{D0A1815E-2D72-488B-88DA-E7618044FC55}" srcOrd="0" destOrd="0" parTransId="{3BAE1BF5-ADAC-44DE-8C9A-7CC99DC422B2}" sibTransId="{9CC3AD4C-3EAB-4788-A888-A40F9CC82643}"/>
    <dgm:cxn modelId="{7841F236-8770-4B82-8F9C-7120A1CAD261}" type="presParOf" srcId="{708EE5B7-BCC2-4AE4-AE3B-BA4A4B3EDB2E}" destId="{1867B276-AEF8-4080-A880-6D803E6AD5B4}" srcOrd="0" destOrd="0" presId="urn:microsoft.com/office/officeart/2005/8/layout/default"/>
    <dgm:cxn modelId="{EE5E3FCB-271C-4032-85FB-D79A3755CE94}" type="presParOf" srcId="{708EE5B7-BCC2-4AE4-AE3B-BA4A4B3EDB2E}" destId="{2D80D26D-E496-45F9-A3B1-535EB969AF1F}" srcOrd="1" destOrd="0" presId="urn:microsoft.com/office/officeart/2005/8/layout/default"/>
    <dgm:cxn modelId="{AADFDF1D-6598-4C7F-9A9F-8E8D94D54BF6}" type="presParOf" srcId="{708EE5B7-BCC2-4AE4-AE3B-BA4A4B3EDB2E}" destId="{E88C4863-3928-4F69-9CE1-719812B6C97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D909B-F96A-44B6-9A0F-1D92C20CA60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BF2FED6-FED4-437B-A7F6-8274D34D83EC}">
      <dgm:prSet phldrT="[Текст]" custT="1"/>
      <dgm:spPr>
        <a:xfrm>
          <a:off x="2227397" y="2231089"/>
          <a:ext cx="3516543" cy="192688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33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Информационно-деловая коммуникация</a:t>
          </a:r>
        </a:p>
      </dgm:t>
    </dgm:pt>
    <dgm:pt modelId="{E57A820B-952C-43AD-B6BF-8633BFA98A17}" type="parTrans" cxnId="{B284CC1B-8183-4A39-A3A0-EF24F36310A6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D9B34F15-44FE-44CE-A161-6B52C088F9EA}" type="sibTrans" cxnId="{B284CC1B-8183-4A39-A3A0-EF24F36310A6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0ED02CC0-9AD0-4D76-8F15-75C9A8E3ADCE}">
      <dgm:prSet phldrT="[Текст]" custT="1"/>
      <dgm:spPr>
        <a:xfrm>
          <a:off x="466973" y="487595"/>
          <a:ext cx="2346953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Авторитарность</a:t>
          </a:r>
        </a:p>
      </dgm:t>
    </dgm:pt>
    <dgm:pt modelId="{A326BDD6-5B4A-450E-BBE9-62C7D54D1432}" type="parTrans" cxnId="{954DEA6F-B409-4459-8EA8-E4376C7D35BD}">
      <dgm:prSet/>
      <dgm:spPr>
        <a:xfrm rot="13205881">
          <a:off x="1580823" y="1728586"/>
          <a:ext cx="1712490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908A969F-5328-4D70-ADA6-743B630B92C3}" type="sibTrans" cxnId="{954DEA6F-B409-4459-8EA8-E4376C7D35BD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E1A105C7-8F91-4806-937A-C9961810945C}">
      <dgm:prSet phldrT="[Текст]" custT="1"/>
      <dgm:spPr>
        <a:xfrm>
          <a:off x="369989" y="2356007"/>
          <a:ext cx="1593448" cy="7416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Менторские нотации</a:t>
          </a:r>
        </a:p>
      </dgm:t>
    </dgm:pt>
    <dgm:pt modelId="{06B5B29F-518C-4D6B-8B14-F017AAE7945F}" type="parTrans" cxnId="{8FEFBA1C-A499-47CB-A945-3DBC7C983DA0}">
      <dgm:prSet/>
      <dgm:spPr>
        <a:xfrm rot="11593550">
          <a:off x="1438356" y="2477184"/>
          <a:ext cx="1088325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1B45CB9A-B0E0-47A2-AE88-77769881F65A}" type="sibTrans" cxnId="{8FEFBA1C-A499-47CB-A945-3DBC7C983DA0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F685D9CF-8E97-4FEB-82C5-AAD3B55F38E6}">
      <dgm:prSet phldrT="[Текст]" custT="1"/>
      <dgm:spPr>
        <a:xfrm>
          <a:off x="2556543" y="0"/>
          <a:ext cx="2946033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900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Недоброжелательный тон</a:t>
          </a:r>
        </a:p>
      </dgm:t>
    </dgm:pt>
    <dgm:pt modelId="{D26BD990-8251-4117-AD75-4759401FECF9}" type="parTrans" cxnId="{184B62DB-A7C7-4219-AF38-1C0EA427EFEF}">
      <dgm:prSet/>
      <dgm:spPr>
        <a:xfrm rot="16261272">
          <a:off x="3338674" y="1428011"/>
          <a:ext cx="1416704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900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D2D32B48-6338-45F2-8A1E-D6ED51233A3D}" type="sibTrans" cxnId="{184B62DB-A7C7-4219-AF38-1C0EA427EFEF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863E8F3B-60FC-41C0-9900-BA460A061704}">
      <dgm:prSet custT="1"/>
      <dgm:spPr>
        <a:xfrm>
          <a:off x="6171965" y="2356029"/>
          <a:ext cx="1542760" cy="8440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Жалобы на ребенка</a:t>
          </a:r>
        </a:p>
      </dgm:t>
    </dgm:pt>
    <dgm:pt modelId="{38109E90-F5B9-4019-B78B-67BDE8AE6502}" type="parTrans" cxnId="{C646C6A4-6070-4F43-A477-3C14E16928FA}">
      <dgm:prSet/>
      <dgm:spPr>
        <a:xfrm rot="20696017">
          <a:off x="5504820" y="2622461"/>
          <a:ext cx="1197418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CCF3F80C-F1DF-4300-AC85-5E259F9BD987}" type="sibTrans" cxnId="{C646C6A4-6070-4F43-A477-3C14E16928FA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B7334111-7484-4D95-B3D3-B69A856F5F33}">
      <dgm:prSet custT="1"/>
      <dgm:spPr>
        <a:xfrm>
          <a:off x="5212955" y="487590"/>
          <a:ext cx="2476024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Обвинение ребенка и родителей</a:t>
          </a:r>
        </a:p>
        <a:p>
          <a:pPr>
            <a:buNone/>
          </a:pPr>
          <a:r>
            <a:rPr lang="ru-RU" sz="2000" b="1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 в чем-либо</a:t>
          </a:r>
        </a:p>
      </dgm:t>
    </dgm:pt>
    <dgm:pt modelId="{79B9A56F-105B-4C36-810A-7E74477FEF2D}" type="parTrans" cxnId="{C7C897DD-5F80-4359-9D0C-8A95AB5F79EC}">
      <dgm:prSet/>
      <dgm:spPr>
        <a:xfrm rot="19278299">
          <a:off x="4708348" y="1676795"/>
          <a:ext cx="1782963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7AE6A9C2-C022-4F80-AEF8-39F7AC3752E0}" type="sibTrans" cxnId="{C7C897DD-5F80-4359-9D0C-8A95AB5F79EC}">
      <dgm:prSet/>
      <dgm:spPr/>
      <dgm:t>
        <a:bodyPr/>
        <a:lstStyle/>
        <a:p>
          <a:endParaRPr lang="ru-RU" sz="2000" b="1">
            <a:solidFill>
              <a:srgbClr val="00006C"/>
            </a:solidFill>
            <a:effectLst/>
            <a:latin typeface="Bookman Old Style" panose="02050604050505020204" pitchFamily="18" charset="0"/>
          </a:endParaRPr>
        </a:p>
      </dgm:t>
    </dgm:pt>
    <dgm:pt modelId="{348E1BC7-5AF8-4BFD-B4F3-813CFF427F5D}" type="pres">
      <dgm:prSet presAssocID="{7C9D909B-F96A-44B6-9A0F-1D92C20CA60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EF9FFD-A597-43F1-B3EE-C0CD5E82CACC}" type="pres">
      <dgm:prSet presAssocID="{5BF2FED6-FED4-437B-A7F6-8274D34D83EC}" presName="centerShape" presStyleLbl="node0" presStyleIdx="0" presStyleCnt="1" custScaleX="182499" custLinFactNeighborX="-1712" custLinFactNeighborY="-6492"/>
      <dgm:spPr/>
    </dgm:pt>
    <dgm:pt modelId="{C8E33AD0-48B4-4CBA-9D8E-FC0F2C23B67E}" type="pres">
      <dgm:prSet presAssocID="{A326BDD6-5B4A-450E-BBE9-62C7D54D1432}" presName="parTrans" presStyleLbl="bgSibTrans2D1" presStyleIdx="0" presStyleCnt="5" custLinFactNeighborX="8271" custLinFactNeighborY="42219"/>
      <dgm:spPr/>
    </dgm:pt>
    <dgm:pt modelId="{96252028-0AF8-4DEA-876C-84D5B0497CB5}" type="pres">
      <dgm:prSet presAssocID="{0ED02CC0-9AD0-4D76-8F15-75C9A8E3ADCE}" presName="node" presStyleLbl="node1" presStyleIdx="0" presStyleCnt="5" custScaleX="128211" custRadScaleRad="119607" custRadScaleInc="121672">
        <dgm:presLayoutVars>
          <dgm:bulletEnabled val="1"/>
        </dgm:presLayoutVars>
      </dgm:prSet>
      <dgm:spPr/>
    </dgm:pt>
    <dgm:pt modelId="{C34D3EA1-719D-4638-9049-023B67964218}" type="pres">
      <dgm:prSet presAssocID="{06B5B29F-518C-4D6B-8B14-F017AAE7945F}" presName="parTrans" presStyleLbl="bgSibTrans2D1" presStyleIdx="1" presStyleCnt="5" custAng="228324" custLinFactNeighborX="25634" custLinFactNeighborY="-11677"/>
      <dgm:spPr/>
    </dgm:pt>
    <dgm:pt modelId="{7B2E91C0-57BE-4E6B-805F-3069DB92CF8E}" type="pres">
      <dgm:prSet presAssocID="{E1A105C7-8F91-4806-937A-C9961810945C}" presName="node" presStyleLbl="node1" presStyleIdx="1" presStyleCnt="5" custScaleX="87048" custScaleY="50643" custRadScaleRad="107214" custRadScaleInc="-80610">
        <dgm:presLayoutVars>
          <dgm:bulletEnabled val="1"/>
        </dgm:presLayoutVars>
      </dgm:prSet>
      <dgm:spPr/>
    </dgm:pt>
    <dgm:pt modelId="{C1936324-E33E-408A-A0D2-A31E4C8A99FC}" type="pres">
      <dgm:prSet presAssocID="{D26BD990-8251-4117-AD75-4759401FECF9}" presName="parTrans" presStyleLbl="bgSibTrans2D1" presStyleIdx="2" presStyleCnt="5" custLinFactNeighborX="2124" custLinFactNeighborY="47734"/>
      <dgm:spPr/>
    </dgm:pt>
    <dgm:pt modelId="{D15496D1-308B-4799-87C2-E9E8CF61AA50}" type="pres">
      <dgm:prSet presAssocID="{F685D9CF-8E97-4FEB-82C5-AAD3B55F38E6}" presName="node" presStyleLbl="node1" presStyleIdx="2" presStyleCnt="5" custScaleX="160938" custRadScaleRad="114759" custRadScaleInc="-2597">
        <dgm:presLayoutVars>
          <dgm:bulletEnabled val="1"/>
        </dgm:presLayoutVars>
      </dgm:prSet>
      <dgm:spPr/>
    </dgm:pt>
    <dgm:pt modelId="{DDDB7145-D87F-4971-9A7D-70AE776F631E}" type="pres">
      <dgm:prSet presAssocID="{38109E90-F5B9-4019-B78B-67BDE8AE6502}" presName="parTrans" presStyleLbl="bgSibTrans2D1" presStyleIdx="3" presStyleCnt="5" custAng="21176912" custLinFactNeighborX="-20624" custLinFactNeighborY="6463"/>
      <dgm:spPr/>
    </dgm:pt>
    <dgm:pt modelId="{4B51931F-9E37-4AFC-9AB4-64AC7B2A0D52}" type="pres">
      <dgm:prSet presAssocID="{863E8F3B-60FC-41C0-9900-BA460A061704}" presName="node" presStyleLbl="node1" presStyleIdx="3" presStyleCnt="5" custScaleX="84279" custScaleY="57639" custRadScaleRad="104853" custRadScaleInc="82441">
        <dgm:presLayoutVars>
          <dgm:bulletEnabled val="1"/>
        </dgm:presLayoutVars>
      </dgm:prSet>
      <dgm:spPr/>
    </dgm:pt>
    <dgm:pt modelId="{8EC15F61-D188-458E-B95B-BA5B0B2A528E}" type="pres">
      <dgm:prSet presAssocID="{79B9A56F-105B-4C36-810A-7E74477FEF2D}" presName="parTrans" presStyleLbl="bgSibTrans2D1" presStyleIdx="4" presStyleCnt="5" custLinFactNeighborX="-8713" custLinFactNeighborY="31728"/>
      <dgm:spPr/>
    </dgm:pt>
    <dgm:pt modelId="{A0E6479C-62D1-4366-AB49-FD7E4145B8B2}" type="pres">
      <dgm:prSet presAssocID="{B7334111-7484-4D95-B3D3-B69A856F5F33}" presName="node" presStyleLbl="node1" presStyleIdx="4" presStyleCnt="5" custScaleX="135262" custRadScaleRad="117742" custRadScaleInc="-124108">
        <dgm:presLayoutVars>
          <dgm:bulletEnabled val="1"/>
        </dgm:presLayoutVars>
      </dgm:prSet>
      <dgm:spPr/>
    </dgm:pt>
  </dgm:ptLst>
  <dgm:cxnLst>
    <dgm:cxn modelId="{2CD58E04-873C-47A5-BA7E-FC750692C093}" type="presOf" srcId="{863E8F3B-60FC-41C0-9900-BA460A061704}" destId="{4B51931F-9E37-4AFC-9AB4-64AC7B2A0D52}" srcOrd="0" destOrd="0" presId="urn:microsoft.com/office/officeart/2005/8/layout/radial4"/>
    <dgm:cxn modelId="{B284CC1B-8183-4A39-A3A0-EF24F36310A6}" srcId="{7C9D909B-F96A-44B6-9A0F-1D92C20CA603}" destId="{5BF2FED6-FED4-437B-A7F6-8274D34D83EC}" srcOrd="0" destOrd="0" parTransId="{E57A820B-952C-43AD-B6BF-8633BFA98A17}" sibTransId="{D9B34F15-44FE-44CE-A161-6B52C088F9EA}"/>
    <dgm:cxn modelId="{8FEFBA1C-A499-47CB-A945-3DBC7C983DA0}" srcId="{5BF2FED6-FED4-437B-A7F6-8274D34D83EC}" destId="{E1A105C7-8F91-4806-937A-C9961810945C}" srcOrd="1" destOrd="0" parTransId="{06B5B29F-518C-4D6B-8B14-F017AAE7945F}" sibTransId="{1B45CB9A-B0E0-47A2-AE88-77769881F65A}"/>
    <dgm:cxn modelId="{839C0A3A-A073-440B-9CF7-C8E5DAFFBB01}" type="presOf" srcId="{06B5B29F-518C-4D6B-8B14-F017AAE7945F}" destId="{C34D3EA1-719D-4638-9049-023B67964218}" srcOrd="0" destOrd="0" presId="urn:microsoft.com/office/officeart/2005/8/layout/radial4"/>
    <dgm:cxn modelId="{655A1248-7B9F-4648-A780-247E67A07DFD}" type="presOf" srcId="{38109E90-F5B9-4019-B78B-67BDE8AE6502}" destId="{DDDB7145-D87F-4971-9A7D-70AE776F631E}" srcOrd="0" destOrd="0" presId="urn:microsoft.com/office/officeart/2005/8/layout/radial4"/>
    <dgm:cxn modelId="{5517E56A-CC46-4055-AFFC-DBC21F63A6C7}" type="presOf" srcId="{B7334111-7484-4D95-B3D3-B69A856F5F33}" destId="{A0E6479C-62D1-4366-AB49-FD7E4145B8B2}" srcOrd="0" destOrd="0" presId="urn:microsoft.com/office/officeart/2005/8/layout/radial4"/>
    <dgm:cxn modelId="{954DEA6F-B409-4459-8EA8-E4376C7D35BD}" srcId="{5BF2FED6-FED4-437B-A7F6-8274D34D83EC}" destId="{0ED02CC0-9AD0-4D76-8F15-75C9A8E3ADCE}" srcOrd="0" destOrd="0" parTransId="{A326BDD6-5B4A-450E-BBE9-62C7D54D1432}" sibTransId="{908A969F-5328-4D70-ADA6-743B630B92C3}"/>
    <dgm:cxn modelId="{E4F61054-B697-4A6D-991A-B207C363FB55}" type="presOf" srcId="{F685D9CF-8E97-4FEB-82C5-AAD3B55F38E6}" destId="{D15496D1-308B-4799-87C2-E9E8CF61AA50}" srcOrd="0" destOrd="0" presId="urn:microsoft.com/office/officeart/2005/8/layout/radial4"/>
    <dgm:cxn modelId="{D9667679-39B9-41A7-A9E1-6D8E92975B88}" type="presOf" srcId="{0ED02CC0-9AD0-4D76-8F15-75C9A8E3ADCE}" destId="{96252028-0AF8-4DEA-876C-84D5B0497CB5}" srcOrd="0" destOrd="0" presId="urn:microsoft.com/office/officeart/2005/8/layout/radial4"/>
    <dgm:cxn modelId="{A27B4D7A-208E-4749-9589-315550882A81}" type="presOf" srcId="{79B9A56F-105B-4C36-810A-7E74477FEF2D}" destId="{8EC15F61-D188-458E-B95B-BA5B0B2A528E}" srcOrd="0" destOrd="0" presId="urn:microsoft.com/office/officeart/2005/8/layout/radial4"/>
    <dgm:cxn modelId="{ACBDD787-2838-4CB8-A0D0-BCD83016D178}" type="presOf" srcId="{5BF2FED6-FED4-437B-A7F6-8274D34D83EC}" destId="{E7EF9FFD-A597-43F1-B3EE-C0CD5E82CACC}" srcOrd="0" destOrd="0" presId="urn:microsoft.com/office/officeart/2005/8/layout/radial4"/>
    <dgm:cxn modelId="{D46A248A-BA5C-4095-8A1D-7D029826EA98}" type="presOf" srcId="{E1A105C7-8F91-4806-937A-C9961810945C}" destId="{7B2E91C0-57BE-4E6B-805F-3069DB92CF8E}" srcOrd="0" destOrd="0" presId="urn:microsoft.com/office/officeart/2005/8/layout/radial4"/>
    <dgm:cxn modelId="{A4637591-4735-47C0-9395-7309DF6F1F64}" type="presOf" srcId="{D26BD990-8251-4117-AD75-4759401FECF9}" destId="{C1936324-E33E-408A-A0D2-A31E4C8A99FC}" srcOrd="0" destOrd="0" presId="urn:microsoft.com/office/officeart/2005/8/layout/radial4"/>
    <dgm:cxn modelId="{AE25C29E-A551-406B-8E06-CBAC48F14BA1}" type="presOf" srcId="{A326BDD6-5B4A-450E-BBE9-62C7D54D1432}" destId="{C8E33AD0-48B4-4CBA-9D8E-FC0F2C23B67E}" srcOrd="0" destOrd="0" presId="urn:microsoft.com/office/officeart/2005/8/layout/radial4"/>
    <dgm:cxn modelId="{C646C6A4-6070-4F43-A477-3C14E16928FA}" srcId="{5BF2FED6-FED4-437B-A7F6-8274D34D83EC}" destId="{863E8F3B-60FC-41C0-9900-BA460A061704}" srcOrd="3" destOrd="0" parTransId="{38109E90-F5B9-4019-B78B-67BDE8AE6502}" sibTransId="{CCF3F80C-F1DF-4300-AC85-5E259F9BD987}"/>
    <dgm:cxn modelId="{DAC4DFC0-05E6-44A4-A09F-8EB0DCB7E0F3}" type="presOf" srcId="{7C9D909B-F96A-44B6-9A0F-1D92C20CA603}" destId="{348E1BC7-5AF8-4BFD-B4F3-813CFF427F5D}" srcOrd="0" destOrd="0" presId="urn:microsoft.com/office/officeart/2005/8/layout/radial4"/>
    <dgm:cxn modelId="{184B62DB-A7C7-4219-AF38-1C0EA427EFEF}" srcId="{5BF2FED6-FED4-437B-A7F6-8274D34D83EC}" destId="{F685D9CF-8E97-4FEB-82C5-AAD3B55F38E6}" srcOrd="2" destOrd="0" parTransId="{D26BD990-8251-4117-AD75-4759401FECF9}" sibTransId="{D2D32B48-6338-45F2-8A1E-D6ED51233A3D}"/>
    <dgm:cxn modelId="{C7C897DD-5F80-4359-9D0C-8A95AB5F79EC}" srcId="{5BF2FED6-FED4-437B-A7F6-8274D34D83EC}" destId="{B7334111-7484-4D95-B3D3-B69A856F5F33}" srcOrd="4" destOrd="0" parTransId="{79B9A56F-105B-4C36-810A-7E74477FEF2D}" sibTransId="{7AE6A9C2-C022-4F80-AEF8-39F7AC3752E0}"/>
    <dgm:cxn modelId="{2C8937B8-C35E-4E70-A63F-4A3B23D17719}" type="presParOf" srcId="{348E1BC7-5AF8-4BFD-B4F3-813CFF427F5D}" destId="{E7EF9FFD-A597-43F1-B3EE-C0CD5E82CACC}" srcOrd="0" destOrd="0" presId="urn:microsoft.com/office/officeart/2005/8/layout/radial4"/>
    <dgm:cxn modelId="{DAB78A05-36B1-49DE-B76D-D13907DB5C09}" type="presParOf" srcId="{348E1BC7-5AF8-4BFD-B4F3-813CFF427F5D}" destId="{C8E33AD0-48B4-4CBA-9D8E-FC0F2C23B67E}" srcOrd="1" destOrd="0" presId="urn:microsoft.com/office/officeart/2005/8/layout/radial4"/>
    <dgm:cxn modelId="{C5A0732A-0ACB-4320-9BEE-A63E529B4532}" type="presParOf" srcId="{348E1BC7-5AF8-4BFD-B4F3-813CFF427F5D}" destId="{96252028-0AF8-4DEA-876C-84D5B0497CB5}" srcOrd="2" destOrd="0" presId="urn:microsoft.com/office/officeart/2005/8/layout/radial4"/>
    <dgm:cxn modelId="{2DE7B33B-417E-4FB9-8103-2A1CA243FA7E}" type="presParOf" srcId="{348E1BC7-5AF8-4BFD-B4F3-813CFF427F5D}" destId="{C34D3EA1-719D-4638-9049-023B67964218}" srcOrd="3" destOrd="0" presId="urn:microsoft.com/office/officeart/2005/8/layout/radial4"/>
    <dgm:cxn modelId="{002DB373-F3BA-47F7-8202-7516ECBCC1B9}" type="presParOf" srcId="{348E1BC7-5AF8-4BFD-B4F3-813CFF427F5D}" destId="{7B2E91C0-57BE-4E6B-805F-3069DB92CF8E}" srcOrd="4" destOrd="0" presId="urn:microsoft.com/office/officeart/2005/8/layout/radial4"/>
    <dgm:cxn modelId="{E55C4428-E021-4A51-AE35-1B94C863B065}" type="presParOf" srcId="{348E1BC7-5AF8-4BFD-B4F3-813CFF427F5D}" destId="{C1936324-E33E-408A-A0D2-A31E4C8A99FC}" srcOrd="5" destOrd="0" presId="urn:microsoft.com/office/officeart/2005/8/layout/radial4"/>
    <dgm:cxn modelId="{358839DD-CFE5-4EB1-AD8D-8CD7F8E7B1BA}" type="presParOf" srcId="{348E1BC7-5AF8-4BFD-B4F3-813CFF427F5D}" destId="{D15496D1-308B-4799-87C2-E9E8CF61AA50}" srcOrd="6" destOrd="0" presId="urn:microsoft.com/office/officeart/2005/8/layout/radial4"/>
    <dgm:cxn modelId="{6DF28E24-C9BD-4DC4-8785-936E29A8738F}" type="presParOf" srcId="{348E1BC7-5AF8-4BFD-B4F3-813CFF427F5D}" destId="{DDDB7145-D87F-4971-9A7D-70AE776F631E}" srcOrd="7" destOrd="0" presId="urn:microsoft.com/office/officeart/2005/8/layout/radial4"/>
    <dgm:cxn modelId="{26CA5716-4C0A-4F73-849C-F259CE6B262C}" type="presParOf" srcId="{348E1BC7-5AF8-4BFD-B4F3-813CFF427F5D}" destId="{4B51931F-9E37-4AFC-9AB4-64AC7B2A0D52}" srcOrd="8" destOrd="0" presId="urn:microsoft.com/office/officeart/2005/8/layout/radial4"/>
    <dgm:cxn modelId="{0EFD962B-FA57-4E02-B65A-3ADCF111002E}" type="presParOf" srcId="{348E1BC7-5AF8-4BFD-B4F3-813CFF427F5D}" destId="{8EC15F61-D188-458E-B95B-BA5B0B2A528E}" srcOrd="9" destOrd="0" presId="urn:microsoft.com/office/officeart/2005/8/layout/radial4"/>
    <dgm:cxn modelId="{8FC8EED1-35F3-4ECE-B994-FDE7E8DABB1A}" type="presParOf" srcId="{348E1BC7-5AF8-4BFD-B4F3-813CFF427F5D}" destId="{A0E6479C-62D1-4366-AB49-FD7E4145B8B2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7B276-AEF8-4080-A880-6D803E6AD5B4}">
      <dsp:nvSpPr>
        <dsp:cNvPr id="0" name=""/>
        <dsp:cNvSpPr/>
      </dsp:nvSpPr>
      <dsp:spPr>
        <a:xfrm>
          <a:off x="1803898" y="1412"/>
          <a:ext cx="4457099" cy="1412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500" b="1" kern="1200" dirty="0">
              <a:latin typeface="Book Antiqua" pitchFamily="18" charset="0"/>
            </a:rPr>
            <a:t>Коммуникативная компетентность – </a:t>
          </a:r>
          <a:endParaRPr lang="ru-RU" sz="3500" kern="1200" dirty="0"/>
        </a:p>
      </dsp:txBody>
      <dsp:txXfrm>
        <a:off x="1803898" y="1412"/>
        <a:ext cx="4457099" cy="1412739"/>
      </dsp:txXfrm>
    </dsp:sp>
    <dsp:sp modelId="{E88C4863-3928-4F69-9CE1-719812B6C971}">
      <dsp:nvSpPr>
        <dsp:cNvPr id="0" name=""/>
        <dsp:cNvSpPr/>
      </dsp:nvSpPr>
      <dsp:spPr>
        <a:xfrm>
          <a:off x="288036" y="2034770"/>
          <a:ext cx="7488822" cy="4012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b="1" kern="1200" dirty="0">
              <a:latin typeface="Book Antiqua" pitchFamily="18" charset="0"/>
            </a:rPr>
            <a:t>целостная система психических и поведенческих характеристик человека, которые способствуют успешному общению, т.е. достигают цели (эффективны) и эмоционально благоприятны (психологически комфортны) для участвующих сторон.</a:t>
          </a:r>
        </a:p>
      </dsp:txBody>
      <dsp:txXfrm>
        <a:off x="288036" y="2034770"/>
        <a:ext cx="7488822" cy="4012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9FFD-A597-43F1-B3EE-C0CD5E82CACC}">
      <dsp:nvSpPr>
        <dsp:cNvPr id="0" name=""/>
        <dsp:cNvSpPr/>
      </dsp:nvSpPr>
      <dsp:spPr>
        <a:xfrm>
          <a:off x="2040394" y="3132894"/>
          <a:ext cx="3865029" cy="211783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33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Информационно-деловая коммуникация</a:t>
          </a:r>
        </a:p>
      </dsp:txBody>
      <dsp:txXfrm>
        <a:off x="2606414" y="3443044"/>
        <a:ext cx="2732989" cy="1497536"/>
      </dsp:txXfrm>
    </dsp:sp>
    <dsp:sp modelId="{C8E33AD0-48B4-4CBA-9D8E-FC0F2C23B67E}">
      <dsp:nvSpPr>
        <dsp:cNvPr id="0" name=""/>
        <dsp:cNvSpPr/>
      </dsp:nvSpPr>
      <dsp:spPr>
        <a:xfrm rot="13205881">
          <a:off x="1330693" y="2580996"/>
          <a:ext cx="1881075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252028-0AF8-4DEA-876C-84D5B0497CB5}">
      <dsp:nvSpPr>
        <dsp:cNvPr id="0" name=""/>
        <dsp:cNvSpPr/>
      </dsp:nvSpPr>
      <dsp:spPr>
        <a:xfrm>
          <a:off x="106421" y="1217386"/>
          <a:ext cx="2579533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Авторитарность</a:t>
          </a:r>
        </a:p>
      </dsp:txBody>
      <dsp:txXfrm>
        <a:off x="153563" y="1264528"/>
        <a:ext cx="2485249" cy="1515271"/>
      </dsp:txXfrm>
    </dsp:sp>
    <dsp:sp modelId="{C34D3EA1-719D-4638-9049-023B67964218}">
      <dsp:nvSpPr>
        <dsp:cNvPr id="0" name=""/>
        <dsp:cNvSpPr/>
      </dsp:nvSpPr>
      <dsp:spPr>
        <a:xfrm rot="11593550">
          <a:off x="1173991" y="3403472"/>
          <a:ext cx="1195132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2E91C0-57BE-4E6B-805F-3069DB92CF8E}">
      <dsp:nvSpPr>
        <dsp:cNvPr id="0" name=""/>
        <dsp:cNvSpPr/>
      </dsp:nvSpPr>
      <dsp:spPr>
        <a:xfrm>
          <a:off x="11" y="3270372"/>
          <a:ext cx="1751357" cy="8151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Менторские нотации</a:t>
          </a:r>
        </a:p>
      </dsp:txBody>
      <dsp:txXfrm>
        <a:off x="23885" y="3294246"/>
        <a:ext cx="1703609" cy="767379"/>
      </dsp:txXfrm>
    </dsp:sp>
    <dsp:sp modelId="{C1936324-E33E-408A-A0D2-A31E4C8A99FC}">
      <dsp:nvSpPr>
        <dsp:cNvPr id="0" name=""/>
        <dsp:cNvSpPr/>
      </dsp:nvSpPr>
      <dsp:spPr>
        <a:xfrm rot="16252411">
          <a:off x="3053951" y="2009387"/>
          <a:ext cx="1988522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900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5496D1-308B-4799-87C2-E9E8CF61AA50}">
      <dsp:nvSpPr>
        <dsp:cNvPr id="0" name=""/>
        <dsp:cNvSpPr/>
      </dsp:nvSpPr>
      <dsp:spPr>
        <a:xfrm>
          <a:off x="2402142" y="224141"/>
          <a:ext cx="3237982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9900C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Недоброжелательный тон</a:t>
          </a:r>
        </a:p>
      </dsp:txBody>
      <dsp:txXfrm>
        <a:off x="2449284" y="271283"/>
        <a:ext cx="3143698" cy="1515271"/>
      </dsp:txXfrm>
    </dsp:sp>
    <dsp:sp modelId="{DDDB7145-D87F-4971-9A7D-70AE776F631E}">
      <dsp:nvSpPr>
        <dsp:cNvPr id="0" name=""/>
        <dsp:cNvSpPr/>
      </dsp:nvSpPr>
      <dsp:spPr>
        <a:xfrm rot="20696017">
          <a:off x="5642774" y="3563136"/>
          <a:ext cx="131498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1931F-9E37-4AFC-9AB4-64AC7B2A0D52}">
      <dsp:nvSpPr>
        <dsp:cNvPr id="0" name=""/>
        <dsp:cNvSpPr/>
      </dsp:nvSpPr>
      <dsp:spPr>
        <a:xfrm>
          <a:off x="6374722" y="3270377"/>
          <a:ext cx="1695646" cy="9277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Жалобы на ребенка</a:t>
          </a:r>
        </a:p>
      </dsp:txBody>
      <dsp:txXfrm>
        <a:off x="6401894" y="3297549"/>
        <a:ext cx="1641302" cy="873387"/>
      </dsp:txXfrm>
    </dsp:sp>
    <dsp:sp modelId="{8EC15F61-D188-458E-B95B-BA5B0B2A528E}">
      <dsp:nvSpPr>
        <dsp:cNvPr id="0" name=""/>
        <dsp:cNvSpPr/>
      </dsp:nvSpPr>
      <dsp:spPr>
        <a:xfrm rot="19278299">
          <a:off x="4767381" y="2524073"/>
          <a:ext cx="1958498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E6479C-62D1-4366-AB49-FD7E4145B8B2}">
      <dsp:nvSpPr>
        <dsp:cNvPr id="0" name=""/>
        <dsp:cNvSpPr/>
      </dsp:nvSpPr>
      <dsp:spPr>
        <a:xfrm>
          <a:off x="5320865" y="1217380"/>
          <a:ext cx="2721396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Обвинение ребенка и родителей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6C"/>
              </a:solidFill>
              <a:effectLst/>
              <a:latin typeface="Bookman Old Style" panose="02050604050505020204" pitchFamily="18" charset="0"/>
              <a:ea typeface="+mn-ea"/>
              <a:cs typeface="+mn-cs"/>
            </a:rPr>
            <a:t> в чем-либо</a:t>
          </a:r>
        </a:p>
      </dsp:txBody>
      <dsp:txXfrm>
        <a:off x="5368007" y="1264522"/>
        <a:ext cx="2627112" cy="1515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0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0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1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0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2076-A18F-4795-8EE6-9EF42711DF4F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C%D0%B8%D0%BA%D0%B0" TargetMode="External"/><Relationship Id="rId2" Type="http://schemas.openxmlformats.org/officeDocument/2006/relationships/hyperlink" Target="https://ru.wikipedia.org/wiki/%D0%9D%D0%B5%D0%B2%D0%B5%D1%80%D0%B1%D0%B0%D0%BB%D1%8C%D0%BD%D0%BE%D0%B5_%D0%BE%D0%B1%D1%89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7%D0%B0" TargetMode="External"/><Relationship Id="rId5" Type="http://schemas.openxmlformats.org/officeDocument/2006/relationships/hyperlink" Target="https://ru.wikipedia.org/wiki/%D0%98%D0%BD%D1%82%D0%BE%D0%BD%D0%B0%D1%86%D0%B8%D1%8F_(%D0%BB%D0%B8%D0%BD%D0%B3%D0%B2%D0%B8%D1%81%D1%82%D0%B8%D0%BA%D0%B0)" TargetMode="External"/><Relationship Id="rId4" Type="http://schemas.openxmlformats.org/officeDocument/2006/relationships/hyperlink" Target="https://ru.wikipedia.org/wiki/%D0%96%D0%B5%D1%81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1192" y="188640"/>
            <a:ext cx="630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№151» г. Ярославль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95736" y="5733256"/>
            <a:ext cx="6264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педагог-психолог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Баюн Ольга Константиновна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9388" y="419437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коммуникативной компетентности педагога как основа эффективного общения и взаимодействия в педагогическом коллективе».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8FC5AB8-3058-4B69-9004-01B65A3A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7"/>
            <a:ext cx="4536504" cy="31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1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4E7044-AA3A-45DD-AC00-D9ED6F35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5721499"/>
          </a:xfrm>
        </p:spPr>
        <p:txBody>
          <a:bodyPr>
            <a:norm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«собственной неправоты». При коммуникации всегда необходимо допускать, что личная точка зрения может быть неправильной. Это часто предостерегает от серьёзных ошибок.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«места и времени». Эффективность любого сообщения резко возрастает в случае его своевременности и выбора наиболее адекватной ситуации, в которой оно реализуется.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открытости означает готовность к пересмотру своей точки зрения под влиянием вновь открывающихся обстоятельств, а также способность принимать и учитывать точку зрения собеседника.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активного и конструктивного слушания — одно из основных условий эффективных коммуникаций.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обратной связи. Именно это правило, в конечном счете, обеспечивает достижение главной цели коммуникативного процесса — взаимопонимания</a:t>
            </a:r>
          </a:p>
          <a:p>
            <a:pPr marL="228600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671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69B906-DD79-4FC1-8305-0DE2A0E19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220924"/>
              </p:ext>
            </p:extLst>
          </p:nvPr>
        </p:nvGraphicFramePr>
        <p:xfrm>
          <a:off x="45720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множение 5">
            <a:extLst>
              <a:ext uri="{FF2B5EF4-FFF2-40B4-BE49-F238E27FC236}">
                <a16:creationId xmlns:a16="http://schemas.microsoft.com/office/drawing/2014/main" id="{94B4B88F-7BF5-4150-9434-77EE1AA48273}"/>
              </a:ext>
            </a:extLst>
          </p:cNvPr>
          <p:cNvSpPr/>
          <p:nvPr/>
        </p:nvSpPr>
        <p:spPr>
          <a:xfrm>
            <a:off x="-1548680" y="-1179512"/>
            <a:ext cx="12241360" cy="9217024"/>
          </a:xfrm>
          <a:prstGeom prst="mathMultiply">
            <a:avLst>
              <a:gd name="adj1" fmla="val 6759"/>
            </a:avLst>
          </a:prstGeom>
          <a:gradFill flip="none" rotWithShape="1">
            <a:gsLst>
              <a:gs pos="17000">
                <a:srgbClr val="FFF200"/>
              </a:gs>
              <a:gs pos="48000">
                <a:srgbClr val="FF7A00"/>
              </a:gs>
              <a:gs pos="80000">
                <a:srgbClr val="FF0300">
                  <a:lumMod val="99000"/>
                  <a:lumOff val="1000"/>
                </a:srgbClr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0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ГМО психологов\1336760150-2191460-0087019_www.nevseoboi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-171400"/>
            <a:ext cx="7572428" cy="65293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 педагога можно                                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сравнить с трудом садовника,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выращивающего различные растения. Одно растение любит яркий свет солнца, другое - прохладную тень; одно любит берег ручья, другое - высохшую горную вершину. Одно растение лучше всего произрастает на песчаной почве, другое - на жирной глинистой. Каждому нужен особый, только для него подходящий уход, иначе оно не достигнет совершенства в своем развитии.» </a:t>
            </a:r>
          </a:p>
          <a:p>
            <a:pPr algn="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Абдул-Баха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¸ ÑÐ°ÑÐ¿ÑÑÐºÐ°ÑÑÐµÐ³Ð¾ÑÑ ÑÐ²ÐµÑ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6632"/>
            <a:ext cx="263009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9543" y="260648"/>
            <a:ext cx="59644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 имени Улыбка»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то загрустил – тому дарю улыбку! 21 Улыбнись!!! Ведь улыбка светлее печали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4"/>
          <a:stretch/>
        </p:blipFill>
        <p:spPr bwMode="auto">
          <a:xfrm>
            <a:off x="2395615" y="1628800"/>
            <a:ext cx="5432889" cy="445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8318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благоприятный психологический климат в коллективе, познакомить педагогов с приемами доброжелательного общения.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2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A1CC4-3871-4B62-A013-51D4AEAF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Упражнение «Расшифруй слово»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C96C2-7DDE-4885-B2F0-081133515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Цель: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ситуации сплочения  и сотрудничества коллектива.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О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Б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Щ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Е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Н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Е</a:t>
            </a:r>
          </a:p>
        </p:txBody>
      </p:sp>
    </p:spTree>
    <p:extLst>
      <p:ext uri="{BB962C8B-B14F-4D97-AF65-F5344CB8AC3E}">
        <p14:creationId xmlns:p14="http://schemas.microsoft.com/office/powerpoint/2010/main" val="238497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1114" y="23218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Психотехническое упражнение «Давление»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943" y="97295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разных моделей в общении и взаимодействии с партнером, установка на равноправное общение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Две открытые женщина руки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81190"/>
            <a:ext cx="5328592" cy="370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8" name="Picture 4" descr="Рука Коллекция Фото со стока - 367521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5" r="57307"/>
          <a:stretch/>
        </p:blipFill>
        <p:spPr bwMode="auto">
          <a:xfrm>
            <a:off x="6588224" y="4330428"/>
            <a:ext cx="2355126" cy="230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9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581" y="248424"/>
            <a:ext cx="68343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интонации»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8932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значения интонации для достижения цели воздействия воспитателя в общении с родителями, педагогами и детьми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6148" name="Picture 4" descr="https://img02.rl0.ru/7c1e8129ff7358cf43b6c421f4eeb5c1/c600x369/www.parta-transformer.ru/o/img.php?url=https://pp.vk.me/c638721/v638721381/18981/CLxkT6-I_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33" y="1789793"/>
            <a:ext cx="5715000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5856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Упражнение «Идеальное общение»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Цель: освоение навыков невербального общения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 дается 5 минут, чтобы придумать и показать жестами следующие сигналы: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нужна помощь;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есть свободное время;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Прекратите шуметь;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Поспешите;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Успокойтесь;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иду на помощь;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Приходите в гости.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085184"/>
            <a:ext cx="6912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встречи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Содержание, т.е. слова, составляют всего лишь 1/6 часть общего объема общения. Невербальное общение: позы, движения, мимика, тон голоса, интонации, ритм, тембр голоса – 5/6 часть. Роль невербального общения огромна и умение его контролировать – один из факторов эффективного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145071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12B1A-082C-41E4-902C-57236629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“Цитаты”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развитие чувства эмпатии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D6C9B-DA3E-409D-9A08-6BBF60557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1.“Когда задето чувство собственного достоинства одного из собеседников, непременно страдает само общение”.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2.“Важно не то, что говорят, а важно то, что окружающие слышат в словах говорящего”.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3.“Нет никаких гарантий, что ваш собеседник слышит то, что вы хотели бы ему сказать”.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4.“Настраивайтесь на человека, а не на сообщение”.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5.“Если увидишь лицо без улыбки, улыбнись сам”.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6.“Научись слушать, и ты сможешь извлечь пользу даже из тех, кто говорит плохо”.</a:t>
            </a:r>
          </a:p>
          <a:p>
            <a:pPr algn="ctr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подготовки каждая группа педагогов представляет свои комментарии.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50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E126D-D3FB-4A33-8A43-0AB2F1C7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Упражнение «Яблоко и червячок»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Цель: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нахождение способов выхода из конфликтных ситуаций.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7AF139-308E-43F4-9041-607B62BF05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4271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6064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преодолению трудностей педагогов в общении и взаимодействии с родителями, педагогами, детьми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8130" y="5282908"/>
            <a:ext cx="7055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«САМАЯ ГЛАВНАЯ РОСКОШЬ НА ЗЕМЛЕ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РОСКОШЬ   ЧЕЛОВЕЧЕСКОГО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ОБЩЕНИЯ»</a:t>
            </a:r>
          </a:p>
          <a:p>
            <a:pPr algn="ctr"/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(Антуан де Сент-Экзюпери)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Документы\Мама\31 - Психолог - картинки сайта\картинки - Дети и педагоги\са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31" y="917352"/>
            <a:ext cx="6607857" cy="42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26256-73F7-421F-B68D-F4E24B5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“Свидание”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развитие чувства эмпатии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7B2D7-67B2-4B26-B22A-73534969B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11111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Следующее упражнение «Свидание» также будет проводиться в группах. Каждая группа получит конверты с набором отдельных предложений, которые нужно расположить последовательно, руководствуясь логикой, чтобы получилось содержательное повествование. Затем один представитель из группы представляет результат.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522829C4-B3A6-4316-89CE-6133EC54C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4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A5EDABB-1F7D-4B67-9078-DB22537B3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4087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6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1598C-6386-4A6C-BA24-2B3B066A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«Карета»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Цель:умение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организованно, развитие понимания собственной роли в коллективе </a:t>
            </a:r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DAF491-583F-4E44-9E57-6E3879CF7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40" y="1600200"/>
            <a:ext cx="5652112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9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8D3ACE-A172-4B1E-939C-3759A09D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Релаксационное упражнение:</a:t>
            </a:r>
            <a:b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ТАЙНА ЖЕНСКОЙ СИЛЫ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7334BB9-E02D-475C-AA52-42923A25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675" y="2617052"/>
            <a:ext cx="5217321" cy="335860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снятие психоэмоционального напряжения, развитие самопознания.</a:t>
            </a:r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726D50-D3D1-4C94-ACD1-B7C0C8DC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056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652BECB-8B60-4E91-9291-8C1C7FE2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8856985" cy="6676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78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«Сердце нашего коллектива»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0668" y="886047"/>
            <a:ext cx="7227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доброжелательного отношения в педагогическом коллективе.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61018D-31EB-4B65-A482-39E0A4A9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68" y="1484784"/>
            <a:ext cx="70117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27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00808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СПАСИБО ЗА ВНИМАНИЕ ! </a:t>
            </a:r>
          </a:p>
        </p:txBody>
      </p:sp>
      <p:pic>
        <p:nvPicPr>
          <p:cNvPr id="4" name="Picture 2" descr="D:\Документы\Мама\31 - Психолог - картинки сайта\картинки - учитель, школа\school03046.jpg">
            <a:extLst>
              <a:ext uri="{FF2B5EF4-FFF2-40B4-BE49-F238E27FC236}">
                <a16:creationId xmlns:a16="http://schemas.microsoft.com/office/drawing/2014/main" id="{F99AC32C-D78C-4B2A-8CDB-FFAE17AA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2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27CD7-3D9D-4BF2-A03D-B3381F74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Профессиональная компетентность педагога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02A50-35FB-48A5-A58F-E61B2A54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составляющим профессиональной компетентности педагога относятся: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методологическую,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психолого-педагогическую,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коммуникативную,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исследовательскую,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презентационную,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акмеологическую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71463" marR="0" lvl="0" indent="0" algn="l" defTabSz="1008063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3" algn="l"/>
              </a:tabLst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икт-компетентность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15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3CB93D-FA75-4755-8374-6FE55DAC6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690857"/>
              </p:ext>
            </p:extLst>
          </p:nvPr>
        </p:nvGraphicFramePr>
        <p:xfrm>
          <a:off x="899592" y="260648"/>
          <a:ext cx="8064896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68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EC533E-9233-48DD-9011-8FB78742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60648"/>
            <a:ext cx="7416824" cy="58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61A88-2FE2-4208-A98A-3C134101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Коммуникативная компетентность включает в себя: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A572B-4135-44AE-943B-4D6819E3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7638"/>
            <a:ext cx="7715200" cy="4708525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языковой компонент (формирование лексических и грамматических навыков);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речевой компонент (смысловое, логическое построение высказывания, умение аргументировать свою позицию, вести дискуссию, задавать вопросы, слушать, устанавливать контакт);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учебно-познавательный компонент (умение работать                                   с информацией);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социокультурный компонент (культура коммуникации в условиях сотрудничества, умение выслушать партнёра, встать на его позицию и сформулировать её);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этикетный и общекультурный компонент.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F2FF4-9763-4AF8-A928-1FBFB43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alt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Коммуникативная компетентность педагога</a:t>
            </a:r>
            <a:b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1161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8C3BE-35C5-4078-8B0A-742E3947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ПЗЛК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профессионально значимые личностные качества педагога: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эмпатия,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способность к рефлексии,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эмоциональная и поведенческая гибкость,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общительность,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эмоциональная привлекательность,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способность и готовность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к сотрудничеству.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6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A253F-07FB-464D-BB79-2962031E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 коммуникативной компетентности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23626-F343-4AE9-8CC7-C059A5AB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быстрая и точная ориентировка во взаимодействии;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 понять друг друга в контексте конкретной ситуации;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в контакте не только на дело, но и на партнёра;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уверенность в себе, адекватно включённая в ситуацию;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владение ситуацией, готовность проявить инициативу;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удовлетворённость в общении и уменьшение нервно-психических затрат в процессе коммуникации;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эффективно общаться в разных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статусно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-ролевых позициях.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15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78423-B3F0-45DF-A239-597066C0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условий коммуникативной компетентности является выполнение определенных правил и требований. Наиболее значимые из этих правил состоят в следующем: </a:t>
            </a:r>
            <a:b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D3699-717F-42BB-BBBB-26D76DC6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7638"/>
            <a:ext cx="7920880" cy="5165724"/>
          </a:xfrm>
        </p:spPr>
        <p:txBody>
          <a:bodyPr/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общим правилом является правило, согласно которому нельзя приступать к сообщению мысли, если она непонятна или не до конца понятна самому себе.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«постоянной готовности к пониманию». Существует большое количество семантических и личностных барьеров, которые часто приводят к неполному и неточному пониманию сообщений.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конкретности. Следует избегать неопределенных, двусмысленных, расплывчатых выражений и слов, а без необходимости не пользоваться незнакомыми или узкоспециализированными терминами.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 контроля над </a:t>
            </a:r>
            <a:r>
              <a:rPr lang="ru-RU" sz="20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Невербальное общение"/>
              </a:rPr>
              <a:t>невербальными сигналами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Недостаточно контролировать только свою речь и содержание сообщения. Необходим также контроль над его формой в той части, которая касается его внешнего «сопровождения» — </a:t>
            </a:r>
            <a:r>
              <a:rPr lang="ru-RU" sz="20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Мимика"/>
              </a:rPr>
              <a:t>мимикой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Жест"/>
              </a:rPr>
              <a:t>жестами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Интонация (лингвистика)"/>
              </a:rPr>
              <a:t>интонацией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 tooltip="Поза"/>
              </a:rPr>
              <a:t>позой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124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1108</Words>
  <Application>Microsoft Office PowerPoint</Application>
  <PresentationFormat>Экран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Cambria</vt:lpstr>
      <vt:lpstr>Comic Sans MS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Профессиональная компетентность педагога</vt:lpstr>
      <vt:lpstr>Презентация PowerPoint</vt:lpstr>
      <vt:lpstr>Презентация PowerPoint</vt:lpstr>
      <vt:lpstr>Коммуникативная компетентность включает в себя: </vt:lpstr>
      <vt:lpstr>Коммуникативная компетентность педагога </vt:lpstr>
      <vt:lpstr>Признаки коммуникативной компетентности:  </vt:lpstr>
      <vt:lpstr>Одним из условий коммуникативной компетентности является выполнение определенных правил и требований. Наиболее значимые из этих правил состоят в следующем:  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«Расшифруй слово»</vt:lpstr>
      <vt:lpstr>Презентация PowerPoint</vt:lpstr>
      <vt:lpstr>Презентация PowerPoint</vt:lpstr>
      <vt:lpstr>Презентация PowerPoint</vt:lpstr>
      <vt:lpstr>Упражнение “Цитаты” Цель: развитие чувства эмпатии</vt:lpstr>
      <vt:lpstr> Упражнение «Яблоко и червячок» Цель: нахождение способов выхода из конфликтных ситуаций.</vt:lpstr>
      <vt:lpstr>Упражнение “Свидание” Цель: развитие чувства эмпатии</vt:lpstr>
      <vt:lpstr>Презентация PowerPoint</vt:lpstr>
      <vt:lpstr>Упражнение «Карета» Цель:умение действовать организованно, развитие понимания собственной роли в коллективе </vt:lpstr>
      <vt:lpstr>Релаксационное упражнение: ТАЙНА ЖЕНСКОЙ СИЛЫ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53</cp:revision>
  <dcterms:created xsi:type="dcterms:W3CDTF">2014-10-07T09:29:38Z</dcterms:created>
  <dcterms:modified xsi:type="dcterms:W3CDTF">2021-03-18T07:59:11Z</dcterms:modified>
</cp:coreProperties>
</file>