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1" r:id="rId4"/>
    <p:sldId id="263" r:id="rId5"/>
    <p:sldId id="262" r:id="rId6"/>
    <p:sldId id="265" r:id="rId7"/>
    <p:sldId id="270" r:id="rId8"/>
    <p:sldId id="266" r:id="rId9"/>
    <p:sldId id="268" r:id="rId10"/>
    <p:sldId id="269" r:id="rId11"/>
    <p:sldId id="272" r:id="rId12"/>
    <p:sldId id="273" r:id="rId13"/>
    <p:sldId id="276" r:id="rId14"/>
    <p:sldId id="275" r:id="rId15"/>
    <p:sldId id="274" r:id="rId16"/>
    <p:sldId id="279" r:id="rId17"/>
    <p:sldId id="280" r:id="rId18"/>
    <p:sldId id="281" r:id="rId19"/>
    <p:sldId id="284" r:id="rId20"/>
    <p:sldId id="283" r:id="rId21"/>
    <p:sldId id="285" r:id="rId22"/>
    <p:sldId id="286" r:id="rId23"/>
    <p:sldId id="287" r:id="rId24"/>
    <p:sldId id="303" r:id="rId25"/>
    <p:sldId id="305" r:id="rId26"/>
    <p:sldId id="304" r:id="rId27"/>
    <p:sldId id="306" r:id="rId28"/>
    <p:sldId id="307" r:id="rId29"/>
    <p:sldId id="308" r:id="rId30"/>
    <p:sldId id="309" r:id="rId31"/>
    <p:sldId id="310" r:id="rId32"/>
    <p:sldId id="311" r:id="rId33"/>
    <p:sldId id="312" r:id="rId34"/>
    <p:sldId id="313" r:id="rId35"/>
    <p:sldId id="314" r:id="rId36"/>
    <p:sldId id="288" r:id="rId37"/>
    <p:sldId id="289" r:id="rId38"/>
    <p:sldId id="290" r:id="rId39"/>
    <p:sldId id="291" r:id="rId40"/>
    <p:sldId id="293" r:id="rId41"/>
    <p:sldId id="292" r:id="rId42"/>
    <p:sldId id="294" r:id="rId43"/>
    <p:sldId id="295" r:id="rId44"/>
    <p:sldId id="296" r:id="rId45"/>
    <p:sldId id="298" r:id="rId46"/>
    <p:sldId id="297" r:id="rId47"/>
    <p:sldId id="299" r:id="rId48"/>
    <p:sldId id="300" r:id="rId49"/>
    <p:sldId id="301" r:id="rId50"/>
    <p:sldId id="302" r:id="rId51"/>
    <p:sldId id="259" r:id="rId52"/>
    <p:sldId id="257" r:id="rId53"/>
    <p:sldId id="278"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46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1" userId="d252686a6abf6bab" providerId="LiveId" clId="{DD7B6315-D627-4693-B199-1774A71A33A3}"/>
    <pc:docChg chg="custSel addSld modSld sldOrd modShowInfo">
      <pc:chgData name="1" userId="d252686a6abf6bab" providerId="LiveId" clId="{DD7B6315-D627-4693-B199-1774A71A33A3}" dt="2021-12-09T20:28:45.170" v="88" actId="2744"/>
      <pc:docMkLst>
        <pc:docMk/>
      </pc:docMkLst>
      <pc:sldChg chg="addSp modSp mod">
        <pc:chgData name="1" userId="d252686a6abf6bab" providerId="LiveId" clId="{DD7B6315-D627-4693-B199-1774A71A33A3}" dt="2021-12-09T20:26:49.798" v="83" actId="14100"/>
        <pc:sldMkLst>
          <pc:docMk/>
          <pc:sldMk cId="696445177" sldId="256"/>
        </pc:sldMkLst>
        <pc:spChg chg="mod">
          <ac:chgData name="1" userId="d252686a6abf6bab" providerId="LiveId" clId="{DD7B6315-D627-4693-B199-1774A71A33A3}" dt="2021-12-09T20:26:39.251" v="82" actId="255"/>
          <ac:spMkLst>
            <pc:docMk/>
            <pc:sldMk cId="696445177" sldId="256"/>
            <ac:spMk id="2" creationId="{7F996822-CC79-41B4-BB1A-741CD28BBE02}"/>
          </ac:spMkLst>
        </pc:spChg>
        <pc:picChg chg="add mod">
          <ac:chgData name="1" userId="d252686a6abf6bab" providerId="LiveId" clId="{DD7B6315-D627-4693-B199-1774A71A33A3}" dt="2021-12-09T20:26:49.798" v="83" actId="14100"/>
          <ac:picMkLst>
            <pc:docMk/>
            <pc:sldMk cId="696445177" sldId="256"/>
            <ac:picMk id="4" creationId="{85197D3D-C626-4511-915F-E2E66D454E46}"/>
          </ac:picMkLst>
        </pc:picChg>
      </pc:sldChg>
      <pc:sldChg chg="modSp mod ord">
        <pc:chgData name="1" userId="d252686a6abf6bab" providerId="LiveId" clId="{DD7B6315-D627-4693-B199-1774A71A33A3}" dt="2021-12-09T20:19:46.700" v="44"/>
        <pc:sldMkLst>
          <pc:docMk/>
          <pc:sldMk cId="4066021148" sldId="257"/>
        </pc:sldMkLst>
        <pc:spChg chg="mod">
          <ac:chgData name="1" userId="d252686a6abf6bab" providerId="LiveId" clId="{DD7B6315-D627-4693-B199-1774A71A33A3}" dt="2021-12-09T20:19:41.880" v="42" actId="14100"/>
          <ac:spMkLst>
            <pc:docMk/>
            <pc:sldMk cId="4066021148" sldId="257"/>
            <ac:spMk id="2" creationId="{2FE17B58-EEE8-4015-861A-CBE2464F9EBB}"/>
          </ac:spMkLst>
        </pc:spChg>
        <pc:spChg chg="mod">
          <ac:chgData name="1" userId="d252686a6abf6bab" providerId="LiveId" clId="{DD7B6315-D627-4693-B199-1774A71A33A3}" dt="2021-12-09T20:19:21.436" v="15" actId="27636"/>
          <ac:spMkLst>
            <pc:docMk/>
            <pc:sldMk cId="4066021148" sldId="257"/>
            <ac:spMk id="3" creationId="{89B3B9AE-8DE3-46E0-A905-DAA46ED8261C}"/>
          </ac:spMkLst>
        </pc:spChg>
      </pc:sldChg>
      <pc:sldChg chg="new">
        <pc:chgData name="1" userId="d252686a6abf6bab" providerId="LiveId" clId="{DD7B6315-D627-4693-B199-1774A71A33A3}" dt="2021-12-03T16:24:09.051" v="0" actId="680"/>
        <pc:sldMkLst>
          <pc:docMk/>
          <pc:sldMk cId="1458538861" sldId="258"/>
        </pc:sldMkLst>
      </pc:sldChg>
      <pc:sldChg chg="modSp new mod">
        <pc:chgData name="1" userId="d252686a6abf6bab" providerId="LiveId" clId="{DD7B6315-D627-4693-B199-1774A71A33A3}" dt="2021-12-09T20:20:14.709" v="75" actId="20577"/>
        <pc:sldMkLst>
          <pc:docMk/>
          <pc:sldMk cId="1366832468" sldId="259"/>
        </pc:sldMkLst>
        <pc:spChg chg="mod">
          <ac:chgData name="1" userId="d252686a6abf6bab" providerId="LiveId" clId="{DD7B6315-D627-4693-B199-1774A71A33A3}" dt="2021-12-09T20:20:14.709" v="75" actId="20577"/>
          <ac:spMkLst>
            <pc:docMk/>
            <pc:sldMk cId="1366832468" sldId="259"/>
            <ac:spMk id="2" creationId="{BF13DE52-86F7-4310-B0A7-51C436405CFA}"/>
          </ac:spMkLst>
        </pc:spChg>
        <pc:spChg chg="mod">
          <ac:chgData name="1" userId="d252686a6abf6bab" providerId="LiveId" clId="{DD7B6315-D627-4693-B199-1774A71A33A3}" dt="2021-12-09T20:18:17.362" v="12" actId="27636"/>
          <ac:spMkLst>
            <pc:docMk/>
            <pc:sldMk cId="1366832468" sldId="259"/>
            <ac:spMk id="3" creationId="{3BF828A2-64A3-43A9-A919-127F528E98AC}"/>
          </ac:spMkLst>
        </pc:spChg>
      </pc:sldChg>
      <pc:sldChg chg="new">
        <pc:chgData name="1" userId="d252686a6abf6bab" providerId="LiveId" clId="{DD7B6315-D627-4693-B199-1774A71A33A3}" dt="2021-12-03T16:24:15.823" v="2" actId="680"/>
        <pc:sldMkLst>
          <pc:docMk/>
          <pc:sldMk cId="4073085020" sldId="260"/>
        </pc:sldMkLst>
      </pc:sldChg>
      <pc:sldChg chg="new">
        <pc:chgData name="1" userId="d252686a6abf6bab" providerId="LiveId" clId="{DD7B6315-D627-4693-B199-1774A71A33A3}" dt="2021-12-09T20:17:52.563" v="3" actId="680"/>
        <pc:sldMkLst>
          <pc:docMk/>
          <pc:sldMk cId="300114877" sldId="261"/>
        </pc:sldMkLst>
      </pc:sldChg>
    </pc:docChg>
  </pc:docChgLst>
  <pc:docChgLst>
    <pc:chgData name="1" userId="d252686a6abf6bab" providerId="LiveId" clId="{C2376799-1956-4315-9942-BEF4E576EE58}"/>
    <pc:docChg chg="undo custSel addSld delSld modSld sldOrd">
      <pc:chgData name="1" userId="d252686a6abf6bab" providerId="LiveId" clId="{C2376799-1956-4315-9942-BEF4E576EE58}" dt="2021-12-10T09:47:59.580" v="395"/>
      <pc:docMkLst>
        <pc:docMk/>
      </pc:docMkLst>
      <pc:sldChg chg="modSp mod">
        <pc:chgData name="1" userId="d252686a6abf6bab" providerId="LiveId" clId="{C2376799-1956-4315-9942-BEF4E576EE58}" dt="2021-12-10T09:40:47.735" v="383" actId="5793"/>
        <pc:sldMkLst>
          <pc:docMk/>
          <pc:sldMk cId="4108391965" sldId="263"/>
        </pc:sldMkLst>
        <pc:spChg chg="mod">
          <ac:chgData name="1" userId="d252686a6abf6bab" providerId="LiveId" clId="{C2376799-1956-4315-9942-BEF4E576EE58}" dt="2021-12-10T09:40:47.735" v="383" actId="5793"/>
          <ac:spMkLst>
            <pc:docMk/>
            <pc:sldMk cId="4108391965" sldId="263"/>
            <ac:spMk id="3" creationId="{623DAF11-0BC7-47C3-871F-827A8D7F4CAD}"/>
          </ac:spMkLst>
        </pc:spChg>
      </pc:sldChg>
      <pc:sldChg chg="modSp mod">
        <pc:chgData name="1" userId="d252686a6abf6bab" providerId="LiveId" clId="{C2376799-1956-4315-9942-BEF4E576EE58}" dt="2021-12-10T09:42:48.521" v="385" actId="20577"/>
        <pc:sldMkLst>
          <pc:docMk/>
          <pc:sldMk cId="1789349380" sldId="266"/>
        </pc:sldMkLst>
        <pc:spChg chg="mod">
          <ac:chgData name="1" userId="d252686a6abf6bab" providerId="LiveId" clId="{C2376799-1956-4315-9942-BEF4E576EE58}" dt="2021-12-10T09:42:48.521" v="385" actId="20577"/>
          <ac:spMkLst>
            <pc:docMk/>
            <pc:sldMk cId="1789349380" sldId="266"/>
            <ac:spMk id="3" creationId="{8F0CD3C9-5D43-4CB3-9B91-3EB7A18A77EE}"/>
          </ac:spMkLst>
        </pc:spChg>
      </pc:sldChg>
      <pc:sldChg chg="ord">
        <pc:chgData name="1" userId="d252686a6abf6bab" providerId="LiveId" clId="{C2376799-1956-4315-9942-BEF4E576EE58}" dt="2021-12-10T09:47:59.580" v="395"/>
        <pc:sldMkLst>
          <pc:docMk/>
          <pc:sldMk cId="1758996520" sldId="275"/>
        </pc:sldMkLst>
      </pc:sldChg>
      <pc:sldChg chg="ord">
        <pc:chgData name="1" userId="d252686a6abf6bab" providerId="LiveId" clId="{C2376799-1956-4315-9942-BEF4E576EE58}" dt="2021-12-10T09:47:41.217" v="393"/>
        <pc:sldMkLst>
          <pc:docMk/>
          <pc:sldMk cId="3682410502" sldId="276"/>
        </pc:sldMkLst>
      </pc:sldChg>
      <pc:sldChg chg="del">
        <pc:chgData name="1" userId="d252686a6abf6bab" providerId="LiveId" clId="{C2376799-1956-4315-9942-BEF4E576EE58}" dt="2021-12-10T08:51:59.840" v="0" actId="2696"/>
        <pc:sldMkLst>
          <pc:docMk/>
          <pc:sldMk cId="62953947" sldId="277"/>
        </pc:sldMkLst>
      </pc:sldChg>
      <pc:sldChg chg="modSp mod">
        <pc:chgData name="1" userId="d252686a6abf6bab" providerId="LiveId" clId="{C2376799-1956-4315-9942-BEF4E576EE58}" dt="2021-12-10T09:44:21.309" v="389" actId="20577"/>
        <pc:sldMkLst>
          <pc:docMk/>
          <pc:sldMk cId="2657956198" sldId="279"/>
        </pc:sldMkLst>
        <pc:spChg chg="mod">
          <ac:chgData name="1" userId="d252686a6abf6bab" providerId="LiveId" clId="{C2376799-1956-4315-9942-BEF4E576EE58}" dt="2021-12-10T09:44:21.309" v="389" actId="20577"/>
          <ac:spMkLst>
            <pc:docMk/>
            <pc:sldMk cId="2657956198" sldId="279"/>
            <ac:spMk id="3" creationId="{E5FFEE2A-ADE3-467C-B862-091CA3BEF807}"/>
          </ac:spMkLst>
        </pc:spChg>
      </pc:sldChg>
      <pc:sldChg chg="del">
        <pc:chgData name="1" userId="d252686a6abf6bab" providerId="LiveId" clId="{C2376799-1956-4315-9942-BEF4E576EE58}" dt="2021-12-10T09:45:18.123" v="390" actId="2696"/>
        <pc:sldMkLst>
          <pc:docMk/>
          <pc:sldMk cId="3348040498" sldId="282"/>
        </pc:sldMkLst>
      </pc:sldChg>
      <pc:sldChg chg="modSp mod">
        <pc:chgData name="1" userId="d252686a6abf6bab" providerId="LiveId" clId="{C2376799-1956-4315-9942-BEF4E576EE58}" dt="2021-12-10T08:56:32.860" v="28" actId="20577"/>
        <pc:sldMkLst>
          <pc:docMk/>
          <pc:sldMk cId="3504162320" sldId="287"/>
        </pc:sldMkLst>
        <pc:spChg chg="mod">
          <ac:chgData name="1" userId="d252686a6abf6bab" providerId="LiveId" clId="{C2376799-1956-4315-9942-BEF4E576EE58}" dt="2021-12-10T08:56:32.860" v="28" actId="20577"/>
          <ac:spMkLst>
            <pc:docMk/>
            <pc:sldMk cId="3504162320" sldId="287"/>
            <ac:spMk id="2" creationId="{CC573B35-B874-43FE-BA3E-72020B408E32}"/>
          </ac:spMkLst>
        </pc:spChg>
      </pc:sldChg>
      <pc:sldChg chg="modSp new mod">
        <pc:chgData name="1" userId="d252686a6abf6bab" providerId="LiveId" clId="{C2376799-1956-4315-9942-BEF4E576EE58}" dt="2021-12-10T08:57:07.761" v="62" actId="20577"/>
        <pc:sldMkLst>
          <pc:docMk/>
          <pc:sldMk cId="3670768967" sldId="288"/>
        </pc:sldMkLst>
        <pc:spChg chg="mod">
          <ac:chgData name="1" userId="d252686a6abf6bab" providerId="LiveId" clId="{C2376799-1956-4315-9942-BEF4E576EE58}" dt="2021-12-10T08:57:07.761" v="62" actId="20577"/>
          <ac:spMkLst>
            <pc:docMk/>
            <pc:sldMk cId="3670768967" sldId="288"/>
            <ac:spMk id="2" creationId="{DA67B212-460D-4720-9BE0-182054F5A55A}"/>
          </ac:spMkLst>
        </pc:spChg>
        <pc:spChg chg="mod">
          <ac:chgData name="1" userId="d252686a6abf6bab" providerId="LiveId" clId="{C2376799-1956-4315-9942-BEF4E576EE58}" dt="2021-12-10T08:56:00.652" v="3" actId="27636"/>
          <ac:spMkLst>
            <pc:docMk/>
            <pc:sldMk cId="3670768967" sldId="288"/>
            <ac:spMk id="3" creationId="{5274C419-E784-4AD2-A666-CEA48B094E9A}"/>
          </ac:spMkLst>
        </pc:spChg>
      </pc:sldChg>
      <pc:sldChg chg="delSp modSp new mod">
        <pc:chgData name="1" userId="d252686a6abf6bab" providerId="LiveId" clId="{C2376799-1956-4315-9942-BEF4E576EE58}" dt="2021-12-10T08:57:44.181" v="67" actId="478"/>
        <pc:sldMkLst>
          <pc:docMk/>
          <pc:sldMk cId="3321784369" sldId="289"/>
        </pc:sldMkLst>
        <pc:spChg chg="del mod">
          <ac:chgData name="1" userId="d252686a6abf6bab" providerId="LiveId" clId="{C2376799-1956-4315-9942-BEF4E576EE58}" dt="2021-12-10T08:57:44.181" v="67" actId="478"/>
          <ac:spMkLst>
            <pc:docMk/>
            <pc:sldMk cId="3321784369" sldId="289"/>
            <ac:spMk id="2" creationId="{9D249818-28EB-43BC-B5F6-6DC319CE3D14}"/>
          </ac:spMkLst>
        </pc:spChg>
        <pc:spChg chg="mod">
          <ac:chgData name="1" userId="d252686a6abf6bab" providerId="LiveId" clId="{C2376799-1956-4315-9942-BEF4E576EE58}" dt="2021-12-10T08:57:40.179" v="65" actId="255"/>
          <ac:spMkLst>
            <pc:docMk/>
            <pc:sldMk cId="3321784369" sldId="289"/>
            <ac:spMk id="3" creationId="{F2A22927-EE03-42F4-AC75-DA671BABDA71}"/>
          </ac:spMkLst>
        </pc:spChg>
      </pc:sldChg>
      <pc:sldChg chg="delSp modSp new mod">
        <pc:chgData name="1" userId="d252686a6abf6bab" providerId="LiveId" clId="{C2376799-1956-4315-9942-BEF4E576EE58}" dt="2021-12-10T08:58:49.586" v="76" actId="27636"/>
        <pc:sldMkLst>
          <pc:docMk/>
          <pc:sldMk cId="185949278" sldId="290"/>
        </pc:sldMkLst>
        <pc:spChg chg="del mod">
          <ac:chgData name="1" userId="d252686a6abf6bab" providerId="LiveId" clId="{C2376799-1956-4315-9942-BEF4E576EE58}" dt="2021-12-10T08:58:24.212" v="72" actId="478"/>
          <ac:spMkLst>
            <pc:docMk/>
            <pc:sldMk cId="185949278" sldId="290"/>
            <ac:spMk id="2" creationId="{A1A3D3D1-FCE0-423D-A247-F5C0E54C17B0}"/>
          </ac:spMkLst>
        </pc:spChg>
        <pc:spChg chg="mod">
          <ac:chgData name="1" userId="d252686a6abf6bab" providerId="LiveId" clId="{C2376799-1956-4315-9942-BEF4E576EE58}" dt="2021-12-10T08:58:49.586" v="76" actId="27636"/>
          <ac:spMkLst>
            <pc:docMk/>
            <pc:sldMk cId="185949278" sldId="290"/>
            <ac:spMk id="3" creationId="{5C6FA0DD-D047-44C4-ADBB-54105825BFF7}"/>
          </ac:spMkLst>
        </pc:spChg>
      </pc:sldChg>
      <pc:sldChg chg="delSp modSp new mod">
        <pc:chgData name="1" userId="d252686a6abf6bab" providerId="LiveId" clId="{C2376799-1956-4315-9942-BEF4E576EE58}" dt="2021-12-10T08:59:19.615" v="80" actId="478"/>
        <pc:sldMkLst>
          <pc:docMk/>
          <pc:sldMk cId="2267462168" sldId="291"/>
        </pc:sldMkLst>
        <pc:spChg chg="del mod">
          <ac:chgData name="1" userId="d252686a6abf6bab" providerId="LiveId" clId="{C2376799-1956-4315-9942-BEF4E576EE58}" dt="2021-12-10T08:59:19.615" v="80" actId="478"/>
          <ac:spMkLst>
            <pc:docMk/>
            <pc:sldMk cId="2267462168" sldId="291"/>
            <ac:spMk id="2" creationId="{25FDE85B-ABF6-4E10-9E60-9357A714BEBA}"/>
          </ac:spMkLst>
        </pc:spChg>
        <pc:spChg chg="mod">
          <ac:chgData name="1" userId="d252686a6abf6bab" providerId="LiveId" clId="{C2376799-1956-4315-9942-BEF4E576EE58}" dt="2021-12-10T08:59:16.288" v="78" actId="255"/>
          <ac:spMkLst>
            <pc:docMk/>
            <pc:sldMk cId="2267462168" sldId="291"/>
            <ac:spMk id="3" creationId="{7D6C0627-F87F-45CA-A14A-A7E00968DDBC}"/>
          </ac:spMkLst>
        </pc:spChg>
      </pc:sldChg>
      <pc:sldChg chg="delSp modSp new mod ord">
        <pc:chgData name="1" userId="d252686a6abf6bab" providerId="LiveId" clId="{C2376799-1956-4315-9942-BEF4E576EE58}" dt="2021-12-10T09:00:33.849" v="94"/>
        <pc:sldMkLst>
          <pc:docMk/>
          <pc:sldMk cId="869945324" sldId="292"/>
        </pc:sldMkLst>
        <pc:spChg chg="del mod">
          <ac:chgData name="1" userId="d252686a6abf6bab" providerId="LiveId" clId="{C2376799-1956-4315-9942-BEF4E576EE58}" dt="2021-12-10T09:00:20.736" v="90" actId="478"/>
          <ac:spMkLst>
            <pc:docMk/>
            <pc:sldMk cId="869945324" sldId="292"/>
            <ac:spMk id="2" creationId="{18D473BA-64F3-44B1-AB0E-985B4187EF3E}"/>
          </ac:spMkLst>
        </pc:spChg>
        <pc:spChg chg="mod">
          <ac:chgData name="1" userId="d252686a6abf6bab" providerId="LiveId" clId="{C2376799-1956-4315-9942-BEF4E576EE58}" dt="2021-12-10T09:00:26.104" v="92" actId="27636"/>
          <ac:spMkLst>
            <pc:docMk/>
            <pc:sldMk cId="869945324" sldId="292"/>
            <ac:spMk id="3" creationId="{E97E2711-F872-42E5-A42E-042C17AB6872}"/>
          </ac:spMkLst>
        </pc:spChg>
      </pc:sldChg>
      <pc:sldChg chg="delSp modSp new mod">
        <pc:chgData name="1" userId="d252686a6abf6bab" providerId="LiveId" clId="{C2376799-1956-4315-9942-BEF4E576EE58}" dt="2021-12-10T08:59:55.071" v="86" actId="478"/>
        <pc:sldMkLst>
          <pc:docMk/>
          <pc:sldMk cId="989083425" sldId="293"/>
        </pc:sldMkLst>
        <pc:spChg chg="del mod">
          <ac:chgData name="1" userId="d252686a6abf6bab" providerId="LiveId" clId="{C2376799-1956-4315-9942-BEF4E576EE58}" dt="2021-12-10T08:59:55.071" v="86" actId="478"/>
          <ac:spMkLst>
            <pc:docMk/>
            <pc:sldMk cId="989083425" sldId="293"/>
            <ac:spMk id="2" creationId="{4AA45469-8F94-42EE-A113-EFA84C97EF78}"/>
          </ac:spMkLst>
        </pc:spChg>
        <pc:spChg chg="mod">
          <ac:chgData name="1" userId="d252686a6abf6bab" providerId="LiveId" clId="{C2376799-1956-4315-9942-BEF4E576EE58}" dt="2021-12-10T08:59:51.825" v="84" actId="255"/>
          <ac:spMkLst>
            <pc:docMk/>
            <pc:sldMk cId="989083425" sldId="293"/>
            <ac:spMk id="3" creationId="{EAEF9166-4214-455A-892C-F4AC7855D5F3}"/>
          </ac:spMkLst>
        </pc:spChg>
      </pc:sldChg>
      <pc:sldChg chg="delSp modSp new mod">
        <pc:chgData name="1" userId="d252686a6abf6bab" providerId="LiveId" clId="{C2376799-1956-4315-9942-BEF4E576EE58}" dt="2021-12-10T09:01:20.089" v="102" actId="255"/>
        <pc:sldMkLst>
          <pc:docMk/>
          <pc:sldMk cId="3439848563" sldId="294"/>
        </pc:sldMkLst>
        <pc:spChg chg="del mod">
          <ac:chgData name="1" userId="d252686a6abf6bab" providerId="LiveId" clId="{C2376799-1956-4315-9942-BEF4E576EE58}" dt="2021-12-10T09:00:45.199" v="98" actId="478"/>
          <ac:spMkLst>
            <pc:docMk/>
            <pc:sldMk cId="3439848563" sldId="294"/>
            <ac:spMk id="2" creationId="{8B1EC15F-687F-4D40-8D7E-89A018FF345C}"/>
          </ac:spMkLst>
        </pc:spChg>
        <pc:spChg chg="mod">
          <ac:chgData name="1" userId="d252686a6abf6bab" providerId="LiveId" clId="{C2376799-1956-4315-9942-BEF4E576EE58}" dt="2021-12-10T09:01:20.089" v="102" actId="255"/>
          <ac:spMkLst>
            <pc:docMk/>
            <pc:sldMk cId="3439848563" sldId="294"/>
            <ac:spMk id="3" creationId="{2D187386-042C-46F3-89D1-8AC05D4C56EE}"/>
          </ac:spMkLst>
        </pc:spChg>
      </pc:sldChg>
      <pc:sldChg chg="delSp modSp new mod">
        <pc:chgData name="1" userId="d252686a6abf6bab" providerId="LiveId" clId="{C2376799-1956-4315-9942-BEF4E576EE58}" dt="2021-12-10T09:46:26.878" v="391" actId="403"/>
        <pc:sldMkLst>
          <pc:docMk/>
          <pc:sldMk cId="2592440282" sldId="295"/>
        </pc:sldMkLst>
        <pc:spChg chg="del mod">
          <ac:chgData name="1" userId="d252686a6abf6bab" providerId="LiveId" clId="{C2376799-1956-4315-9942-BEF4E576EE58}" dt="2021-12-10T09:02:14.306" v="107" actId="478"/>
          <ac:spMkLst>
            <pc:docMk/>
            <pc:sldMk cId="2592440282" sldId="295"/>
            <ac:spMk id="2" creationId="{23ECFB14-BA02-4926-B76A-34C7D68B4298}"/>
          </ac:spMkLst>
        </pc:spChg>
        <pc:spChg chg="mod">
          <ac:chgData name="1" userId="d252686a6abf6bab" providerId="LiveId" clId="{C2376799-1956-4315-9942-BEF4E576EE58}" dt="2021-12-10T09:46:26.878" v="391" actId="403"/>
          <ac:spMkLst>
            <pc:docMk/>
            <pc:sldMk cId="2592440282" sldId="295"/>
            <ac:spMk id="3" creationId="{1E4B9DCE-2163-421C-878F-814AEF6B9C63}"/>
          </ac:spMkLst>
        </pc:spChg>
      </pc:sldChg>
      <pc:sldChg chg="delSp modSp new mod">
        <pc:chgData name="1" userId="d252686a6abf6bab" providerId="LiveId" clId="{C2376799-1956-4315-9942-BEF4E576EE58}" dt="2021-12-10T09:02:59.761" v="113" actId="255"/>
        <pc:sldMkLst>
          <pc:docMk/>
          <pc:sldMk cId="1494018143" sldId="296"/>
        </pc:sldMkLst>
        <pc:spChg chg="del mod">
          <ac:chgData name="1" userId="d252686a6abf6bab" providerId="LiveId" clId="{C2376799-1956-4315-9942-BEF4E576EE58}" dt="2021-12-10T09:02:21.992" v="111" actId="478"/>
          <ac:spMkLst>
            <pc:docMk/>
            <pc:sldMk cId="1494018143" sldId="296"/>
            <ac:spMk id="2" creationId="{CA2124B3-8A65-46DB-8051-0FF0F326C001}"/>
          </ac:spMkLst>
        </pc:spChg>
        <pc:spChg chg="mod">
          <ac:chgData name="1" userId="d252686a6abf6bab" providerId="LiveId" clId="{C2376799-1956-4315-9942-BEF4E576EE58}" dt="2021-12-10T09:02:59.761" v="113" actId="255"/>
          <ac:spMkLst>
            <pc:docMk/>
            <pc:sldMk cId="1494018143" sldId="296"/>
            <ac:spMk id="3" creationId="{93FC2FE8-5923-47BA-8660-76427365F64A}"/>
          </ac:spMkLst>
        </pc:spChg>
      </pc:sldChg>
      <pc:sldChg chg="delSp modSp new mod">
        <pc:chgData name="1" userId="d252686a6abf6bab" providerId="LiveId" clId="{C2376799-1956-4315-9942-BEF4E576EE58}" dt="2021-12-10T09:04:35.866" v="129" actId="255"/>
        <pc:sldMkLst>
          <pc:docMk/>
          <pc:sldMk cId="3704545571" sldId="297"/>
        </pc:sldMkLst>
        <pc:spChg chg="del mod">
          <ac:chgData name="1" userId="d252686a6abf6bab" providerId="LiveId" clId="{C2376799-1956-4315-9942-BEF4E576EE58}" dt="2021-12-10T09:03:51.420" v="127" actId="478"/>
          <ac:spMkLst>
            <pc:docMk/>
            <pc:sldMk cId="3704545571" sldId="297"/>
            <ac:spMk id="2" creationId="{5907C7D4-23BD-4F9E-B2C8-9B4AF904D424}"/>
          </ac:spMkLst>
        </pc:spChg>
        <pc:spChg chg="mod">
          <ac:chgData name="1" userId="d252686a6abf6bab" providerId="LiveId" clId="{C2376799-1956-4315-9942-BEF4E576EE58}" dt="2021-12-10T09:04:35.866" v="129" actId="255"/>
          <ac:spMkLst>
            <pc:docMk/>
            <pc:sldMk cId="3704545571" sldId="297"/>
            <ac:spMk id="3" creationId="{1811B6FF-AF03-4856-BA75-A51AC47F8651}"/>
          </ac:spMkLst>
        </pc:spChg>
      </pc:sldChg>
      <pc:sldChg chg="delSp modSp new mod ord">
        <pc:chgData name="1" userId="d252686a6abf6bab" providerId="LiveId" clId="{C2376799-1956-4315-9942-BEF4E576EE58}" dt="2021-12-10T09:03:46.157" v="124"/>
        <pc:sldMkLst>
          <pc:docMk/>
          <pc:sldMk cId="2652034076" sldId="298"/>
        </pc:sldMkLst>
        <pc:spChg chg="del mod">
          <ac:chgData name="1" userId="d252686a6abf6bab" providerId="LiveId" clId="{C2376799-1956-4315-9942-BEF4E576EE58}" dt="2021-12-10T09:03:43.400" v="122" actId="478"/>
          <ac:spMkLst>
            <pc:docMk/>
            <pc:sldMk cId="2652034076" sldId="298"/>
            <ac:spMk id="2" creationId="{2994B95A-A8E7-452C-859B-1AB1987719A4}"/>
          </ac:spMkLst>
        </pc:spChg>
        <pc:spChg chg="mod">
          <ac:chgData name="1" userId="d252686a6abf6bab" providerId="LiveId" clId="{C2376799-1956-4315-9942-BEF4E576EE58}" dt="2021-12-10T09:03:39.297" v="120" actId="20577"/>
          <ac:spMkLst>
            <pc:docMk/>
            <pc:sldMk cId="2652034076" sldId="298"/>
            <ac:spMk id="3" creationId="{0E019065-1737-4B25-83C6-64CF99EB642B}"/>
          </ac:spMkLst>
        </pc:spChg>
      </pc:sldChg>
      <pc:sldChg chg="delSp modSp new mod">
        <pc:chgData name="1" userId="d252686a6abf6bab" providerId="LiveId" clId="{C2376799-1956-4315-9942-BEF4E576EE58}" dt="2021-12-10T09:05:03.654" v="137" actId="27636"/>
        <pc:sldMkLst>
          <pc:docMk/>
          <pc:sldMk cId="2623519370" sldId="299"/>
        </pc:sldMkLst>
        <pc:spChg chg="del mod">
          <ac:chgData name="1" userId="d252686a6abf6bab" providerId="LiveId" clId="{C2376799-1956-4315-9942-BEF4E576EE58}" dt="2021-12-10T09:04:43.175" v="133" actId="478"/>
          <ac:spMkLst>
            <pc:docMk/>
            <pc:sldMk cId="2623519370" sldId="299"/>
            <ac:spMk id="2" creationId="{624D79D4-1288-4FF2-81E2-2781067C070A}"/>
          </ac:spMkLst>
        </pc:spChg>
        <pc:spChg chg="mod">
          <ac:chgData name="1" userId="d252686a6abf6bab" providerId="LiveId" clId="{C2376799-1956-4315-9942-BEF4E576EE58}" dt="2021-12-10T09:05:03.654" v="137" actId="27636"/>
          <ac:spMkLst>
            <pc:docMk/>
            <pc:sldMk cId="2623519370" sldId="299"/>
            <ac:spMk id="3" creationId="{EF5640C3-5047-40DF-B651-FD6569C8BA9E}"/>
          </ac:spMkLst>
        </pc:spChg>
      </pc:sldChg>
      <pc:sldChg chg="delSp modSp new mod">
        <pc:chgData name="1" userId="d252686a6abf6bab" providerId="LiveId" clId="{C2376799-1956-4315-9942-BEF4E576EE58}" dt="2021-12-10T09:05:43.702" v="142" actId="478"/>
        <pc:sldMkLst>
          <pc:docMk/>
          <pc:sldMk cId="210460788" sldId="300"/>
        </pc:sldMkLst>
        <pc:spChg chg="del mod">
          <ac:chgData name="1" userId="d252686a6abf6bab" providerId="LiveId" clId="{C2376799-1956-4315-9942-BEF4E576EE58}" dt="2021-12-10T09:05:43.702" v="142" actId="478"/>
          <ac:spMkLst>
            <pc:docMk/>
            <pc:sldMk cId="210460788" sldId="300"/>
            <ac:spMk id="2" creationId="{D63A4BC5-6475-47EF-BC56-C7E6E80B2AD8}"/>
          </ac:spMkLst>
        </pc:spChg>
        <pc:spChg chg="mod">
          <ac:chgData name="1" userId="d252686a6abf6bab" providerId="LiveId" clId="{C2376799-1956-4315-9942-BEF4E576EE58}" dt="2021-12-10T09:05:41.084" v="140" actId="255"/>
          <ac:spMkLst>
            <pc:docMk/>
            <pc:sldMk cId="210460788" sldId="300"/>
            <ac:spMk id="3" creationId="{AFD99C7A-90B0-4528-B0DC-6EC07BF7DD74}"/>
          </ac:spMkLst>
        </pc:spChg>
      </pc:sldChg>
      <pc:sldChg chg="delSp modSp new mod">
        <pc:chgData name="1" userId="d252686a6abf6bab" providerId="LiveId" clId="{C2376799-1956-4315-9942-BEF4E576EE58}" dt="2021-12-10T09:06:23.861" v="148" actId="255"/>
        <pc:sldMkLst>
          <pc:docMk/>
          <pc:sldMk cId="1772440188" sldId="301"/>
        </pc:sldMkLst>
        <pc:spChg chg="del mod">
          <ac:chgData name="1" userId="d252686a6abf6bab" providerId="LiveId" clId="{C2376799-1956-4315-9942-BEF4E576EE58}" dt="2021-12-10T09:05:53.488" v="146" actId="478"/>
          <ac:spMkLst>
            <pc:docMk/>
            <pc:sldMk cId="1772440188" sldId="301"/>
            <ac:spMk id="2" creationId="{9AD81448-82A4-41D8-AC47-2AC6D842F339}"/>
          </ac:spMkLst>
        </pc:spChg>
        <pc:spChg chg="mod">
          <ac:chgData name="1" userId="d252686a6abf6bab" providerId="LiveId" clId="{C2376799-1956-4315-9942-BEF4E576EE58}" dt="2021-12-10T09:06:23.861" v="148" actId="255"/>
          <ac:spMkLst>
            <pc:docMk/>
            <pc:sldMk cId="1772440188" sldId="301"/>
            <ac:spMk id="3" creationId="{94BCFF84-5E2B-4B23-BCF7-822C23DA67A9}"/>
          </ac:spMkLst>
        </pc:spChg>
      </pc:sldChg>
      <pc:sldChg chg="delSp modSp new mod">
        <pc:chgData name="1" userId="d252686a6abf6bab" providerId="LiveId" clId="{C2376799-1956-4315-9942-BEF4E576EE58}" dt="2021-12-10T09:07:03.716" v="153" actId="255"/>
        <pc:sldMkLst>
          <pc:docMk/>
          <pc:sldMk cId="2169023344" sldId="302"/>
        </pc:sldMkLst>
        <pc:spChg chg="del mod">
          <ac:chgData name="1" userId="d252686a6abf6bab" providerId="LiveId" clId="{C2376799-1956-4315-9942-BEF4E576EE58}" dt="2021-12-10T09:06:28.118" v="150" actId="478"/>
          <ac:spMkLst>
            <pc:docMk/>
            <pc:sldMk cId="2169023344" sldId="302"/>
            <ac:spMk id="2" creationId="{A75859FD-71D0-44BF-8077-7760B70758A5}"/>
          </ac:spMkLst>
        </pc:spChg>
        <pc:spChg chg="mod">
          <ac:chgData name="1" userId="d252686a6abf6bab" providerId="LiveId" clId="{C2376799-1956-4315-9942-BEF4E576EE58}" dt="2021-12-10T09:07:03.716" v="153" actId="255"/>
          <ac:spMkLst>
            <pc:docMk/>
            <pc:sldMk cId="2169023344" sldId="302"/>
            <ac:spMk id="3" creationId="{C05D186B-AA9A-4C41-BD0A-B95A8A5B0CD3}"/>
          </ac:spMkLst>
        </pc:spChg>
      </pc:sldChg>
      <pc:sldChg chg="modSp new mod">
        <pc:chgData name="1" userId="d252686a6abf6bab" providerId="LiveId" clId="{C2376799-1956-4315-9942-BEF4E576EE58}" dt="2021-12-10T09:14:02.846" v="158" actId="20577"/>
        <pc:sldMkLst>
          <pc:docMk/>
          <pc:sldMk cId="1847101295" sldId="303"/>
        </pc:sldMkLst>
        <pc:spChg chg="mod">
          <ac:chgData name="1" userId="d252686a6abf6bab" providerId="LiveId" clId="{C2376799-1956-4315-9942-BEF4E576EE58}" dt="2021-12-10T09:14:02.846" v="158" actId="20577"/>
          <ac:spMkLst>
            <pc:docMk/>
            <pc:sldMk cId="1847101295" sldId="303"/>
            <ac:spMk id="2" creationId="{532F8044-C9FB-4B4C-9C9F-B36C1590FB34}"/>
          </ac:spMkLst>
        </pc:spChg>
        <pc:spChg chg="mod">
          <ac:chgData name="1" userId="d252686a6abf6bab" providerId="LiveId" clId="{C2376799-1956-4315-9942-BEF4E576EE58}" dt="2021-12-10T09:13:50.720" v="155"/>
          <ac:spMkLst>
            <pc:docMk/>
            <pc:sldMk cId="1847101295" sldId="303"/>
            <ac:spMk id="3" creationId="{4AAEA163-1B81-4ACD-BC39-BE76BD673484}"/>
          </ac:spMkLst>
        </pc:spChg>
      </pc:sldChg>
      <pc:sldChg chg="modSp new mod">
        <pc:chgData name="1" userId="d252686a6abf6bab" providerId="LiveId" clId="{C2376799-1956-4315-9942-BEF4E576EE58}" dt="2021-12-10T09:17:08.928" v="168" actId="20577"/>
        <pc:sldMkLst>
          <pc:docMk/>
          <pc:sldMk cId="2573536290" sldId="304"/>
        </pc:sldMkLst>
        <pc:spChg chg="mod">
          <ac:chgData name="1" userId="d252686a6abf6bab" providerId="LiveId" clId="{C2376799-1956-4315-9942-BEF4E576EE58}" dt="2021-12-10T09:17:08.928" v="168" actId="20577"/>
          <ac:spMkLst>
            <pc:docMk/>
            <pc:sldMk cId="2573536290" sldId="304"/>
            <ac:spMk id="2" creationId="{4926D480-AD73-4718-8502-9A2DBFF96FBF}"/>
          </ac:spMkLst>
        </pc:spChg>
        <pc:spChg chg="mod">
          <ac:chgData name="1" userId="d252686a6abf6bab" providerId="LiveId" clId="{C2376799-1956-4315-9942-BEF4E576EE58}" dt="2021-12-10T09:17:01.586" v="162"/>
          <ac:spMkLst>
            <pc:docMk/>
            <pc:sldMk cId="2573536290" sldId="304"/>
            <ac:spMk id="3" creationId="{F28A420C-0973-4F45-967E-1CBC434EB7BB}"/>
          </ac:spMkLst>
        </pc:spChg>
      </pc:sldChg>
      <pc:sldChg chg="modSp new mod">
        <pc:chgData name="1" userId="d252686a6abf6bab" providerId="LiveId" clId="{C2376799-1956-4315-9942-BEF4E576EE58}" dt="2021-12-10T09:17:56.224" v="202" actId="20577"/>
        <pc:sldMkLst>
          <pc:docMk/>
          <pc:sldMk cId="4088336305" sldId="305"/>
        </pc:sldMkLst>
        <pc:spChg chg="mod">
          <ac:chgData name="1" userId="d252686a6abf6bab" providerId="LiveId" clId="{C2376799-1956-4315-9942-BEF4E576EE58}" dt="2021-12-10T09:17:56.224" v="202" actId="20577"/>
          <ac:spMkLst>
            <pc:docMk/>
            <pc:sldMk cId="4088336305" sldId="305"/>
            <ac:spMk id="2" creationId="{BF8D498D-1FC0-48CD-9DAC-6AD2114862A5}"/>
          </ac:spMkLst>
        </pc:spChg>
        <pc:spChg chg="mod">
          <ac:chgData name="1" userId="d252686a6abf6bab" providerId="LiveId" clId="{C2376799-1956-4315-9942-BEF4E576EE58}" dt="2021-12-10T09:17:49.858" v="195" actId="20577"/>
          <ac:spMkLst>
            <pc:docMk/>
            <pc:sldMk cId="4088336305" sldId="305"/>
            <ac:spMk id="3" creationId="{FB672BD2-210B-442D-B40B-FEE1F32BE26D}"/>
          </ac:spMkLst>
        </pc:spChg>
      </pc:sldChg>
      <pc:sldChg chg="modSp new mod">
        <pc:chgData name="1" userId="d252686a6abf6bab" providerId="LiveId" clId="{C2376799-1956-4315-9942-BEF4E576EE58}" dt="2021-12-10T09:18:40.738" v="216" actId="27636"/>
        <pc:sldMkLst>
          <pc:docMk/>
          <pc:sldMk cId="1184332388" sldId="306"/>
        </pc:sldMkLst>
        <pc:spChg chg="mod">
          <ac:chgData name="1" userId="d252686a6abf6bab" providerId="LiveId" clId="{C2376799-1956-4315-9942-BEF4E576EE58}" dt="2021-12-10T09:18:07.103" v="210" actId="20577"/>
          <ac:spMkLst>
            <pc:docMk/>
            <pc:sldMk cId="1184332388" sldId="306"/>
            <ac:spMk id="2" creationId="{13E04D30-E236-43B6-9F4C-5748087C30A1}"/>
          </ac:spMkLst>
        </pc:spChg>
        <pc:spChg chg="mod">
          <ac:chgData name="1" userId="d252686a6abf6bab" providerId="LiveId" clId="{C2376799-1956-4315-9942-BEF4E576EE58}" dt="2021-12-10T09:18:40.738" v="216" actId="27636"/>
          <ac:spMkLst>
            <pc:docMk/>
            <pc:sldMk cId="1184332388" sldId="306"/>
            <ac:spMk id="3" creationId="{5C1CEDCE-BB58-4AAA-A535-946EF2110DC4}"/>
          </ac:spMkLst>
        </pc:spChg>
      </pc:sldChg>
      <pc:sldChg chg="modSp new mod">
        <pc:chgData name="1" userId="d252686a6abf6bab" providerId="LiveId" clId="{C2376799-1956-4315-9942-BEF4E576EE58}" dt="2021-12-10T09:19:40.689" v="222" actId="20577"/>
        <pc:sldMkLst>
          <pc:docMk/>
          <pc:sldMk cId="1139888039" sldId="307"/>
        </pc:sldMkLst>
        <pc:spChg chg="mod">
          <ac:chgData name="1" userId="d252686a6abf6bab" providerId="LiveId" clId="{C2376799-1956-4315-9942-BEF4E576EE58}" dt="2021-12-10T09:19:40.689" v="222" actId="20577"/>
          <ac:spMkLst>
            <pc:docMk/>
            <pc:sldMk cId="1139888039" sldId="307"/>
            <ac:spMk id="2" creationId="{F33E9938-09AB-4429-BC27-E504EE146EEF}"/>
          </ac:spMkLst>
        </pc:spChg>
        <pc:spChg chg="mod">
          <ac:chgData name="1" userId="d252686a6abf6bab" providerId="LiveId" clId="{C2376799-1956-4315-9942-BEF4E576EE58}" dt="2021-12-10T09:19:27.908" v="219" actId="27636"/>
          <ac:spMkLst>
            <pc:docMk/>
            <pc:sldMk cId="1139888039" sldId="307"/>
            <ac:spMk id="3" creationId="{0B795309-DBD8-403D-9B34-99465E106491}"/>
          </ac:spMkLst>
        </pc:spChg>
      </pc:sldChg>
      <pc:sldChg chg="modSp new mod">
        <pc:chgData name="1" userId="d252686a6abf6bab" providerId="LiveId" clId="{C2376799-1956-4315-9942-BEF4E576EE58}" dt="2021-12-10T09:20:41.264" v="231"/>
        <pc:sldMkLst>
          <pc:docMk/>
          <pc:sldMk cId="1867464804" sldId="308"/>
        </pc:sldMkLst>
        <pc:spChg chg="mod">
          <ac:chgData name="1" userId="d252686a6abf6bab" providerId="LiveId" clId="{C2376799-1956-4315-9942-BEF4E576EE58}" dt="2021-12-10T09:20:11.027" v="230" actId="20577"/>
          <ac:spMkLst>
            <pc:docMk/>
            <pc:sldMk cId="1867464804" sldId="308"/>
            <ac:spMk id="2" creationId="{F28FDF24-EC1A-4857-A145-A5D539B9858D}"/>
          </ac:spMkLst>
        </pc:spChg>
        <pc:spChg chg="mod">
          <ac:chgData name="1" userId="d252686a6abf6bab" providerId="LiveId" clId="{C2376799-1956-4315-9942-BEF4E576EE58}" dt="2021-12-10T09:20:41.264" v="231"/>
          <ac:spMkLst>
            <pc:docMk/>
            <pc:sldMk cId="1867464804" sldId="308"/>
            <ac:spMk id="3" creationId="{16381237-76CD-4553-9167-A30A90F8D827}"/>
          </ac:spMkLst>
        </pc:spChg>
      </pc:sldChg>
      <pc:sldChg chg="modSp new mod">
        <pc:chgData name="1" userId="d252686a6abf6bab" providerId="LiveId" clId="{C2376799-1956-4315-9942-BEF4E576EE58}" dt="2021-12-10T09:22:36.639" v="237" actId="255"/>
        <pc:sldMkLst>
          <pc:docMk/>
          <pc:sldMk cId="664815688" sldId="309"/>
        </pc:sldMkLst>
        <pc:spChg chg="mod">
          <ac:chgData name="1" userId="d252686a6abf6bab" providerId="LiveId" clId="{C2376799-1956-4315-9942-BEF4E576EE58}" dt="2021-12-10T09:22:24.679" v="236" actId="20577"/>
          <ac:spMkLst>
            <pc:docMk/>
            <pc:sldMk cId="664815688" sldId="309"/>
            <ac:spMk id="2" creationId="{B499D79C-6519-45B4-BA34-0DB8A3B28241}"/>
          </ac:spMkLst>
        </pc:spChg>
        <pc:spChg chg="mod">
          <ac:chgData name="1" userId="d252686a6abf6bab" providerId="LiveId" clId="{C2376799-1956-4315-9942-BEF4E576EE58}" dt="2021-12-10T09:22:36.639" v="237" actId="255"/>
          <ac:spMkLst>
            <pc:docMk/>
            <pc:sldMk cId="664815688" sldId="309"/>
            <ac:spMk id="3" creationId="{D3773E7D-495F-4398-8670-936EF77A8443}"/>
          </ac:spMkLst>
        </pc:spChg>
      </pc:sldChg>
      <pc:sldChg chg="modSp new mod">
        <pc:chgData name="1" userId="d252686a6abf6bab" providerId="LiveId" clId="{C2376799-1956-4315-9942-BEF4E576EE58}" dt="2021-12-10T09:23:10.236" v="248" actId="255"/>
        <pc:sldMkLst>
          <pc:docMk/>
          <pc:sldMk cId="1556380951" sldId="310"/>
        </pc:sldMkLst>
        <pc:spChg chg="mod">
          <ac:chgData name="1" userId="d252686a6abf6bab" providerId="LiveId" clId="{C2376799-1956-4315-9942-BEF4E576EE58}" dt="2021-12-10T09:22:44.870" v="245" actId="20577"/>
          <ac:spMkLst>
            <pc:docMk/>
            <pc:sldMk cId="1556380951" sldId="310"/>
            <ac:spMk id="2" creationId="{E774FBB5-FC53-4099-94AC-0BBB3027A7B2}"/>
          </ac:spMkLst>
        </pc:spChg>
        <pc:spChg chg="mod">
          <ac:chgData name="1" userId="d252686a6abf6bab" providerId="LiveId" clId="{C2376799-1956-4315-9942-BEF4E576EE58}" dt="2021-12-10T09:23:10.236" v="248" actId="255"/>
          <ac:spMkLst>
            <pc:docMk/>
            <pc:sldMk cId="1556380951" sldId="310"/>
            <ac:spMk id="3" creationId="{2B02428B-574B-4D80-A6AC-C283BFC4C35F}"/>
          </ac:spMkLst>
        </pc:spChg>
      </pc:sldChg>
      <pc:sldChg chg="modSp new mod ord">
        <pc:chgData name="1" userId="d252686a6abf6bab" providerId="LiveId" clId="{C2376799-1956-4315-9942-BEF4E576EE58}" dt="2021-12-10T09:24:25.723" v="291" actId="27636"/>
        <pc:sldMkLst>
          <pc:docMk/>
          <pc:sldMk cId="83122697" sldId="311"/>
        </pc:sldMkLst>
        <pc:spChg chg="mod">
          <ac:chgData name="1" userId="d252686a6abf6bab" providerId="LiveId" clId="{C2376799-1956-4315-9942-BEF4E576EE58}" dt="2021-12-10T09:23:49.004" v="255" actId="20577"/>
          <ac:spMkLst>
            <pc:docMk/>
            <pc:sldMk cId="83122697" sldId="311"/>
            <ac:spMk id="2" creationId="{6C55138B-B7F8-48E7-AAF6-634E36F4F9DC}"/>
          </ac:spMkLst>
        </pc:spChg>
        <pc:spChg chg="mod">
          <ac:chgData name="1" userId="d252686a6abf6bab" providerId="LiveId" clId="{C2376799-1956-4315-9942-BEF4E576EE58}" dt="2021-12-10T09:24:25.723" v="291" actId="27636"/>
          <ac:spMkLst>
            <pc:docMk/>
            <pc:sldMk cId="83122697" sldId="311"/>
            <ac:spMk id="3" creationId="{AF29FF70-F844-4571-852B-8610C88C3813}"/>
          </ac:spMkLst>
        </pc:spChg>
      </pc:sldChg>
      <pc:sldChg chg="modSp new mod">
        <pc:chgData name="1" userId="d252686a6abf6bab" providerId="LiveId" clId="{C2376799-1956-4315-9942-BEF4E576EE58}" dt="2021-12-10T09:24:38.501" v="293" actId="255"/>
        <pc:sldMkLst>
          <pc:docMk/>
          <pc:sldMk cId="245111118" sldId="312"/>
        </pc:sldMkLst>
        <pc:spChg chg="mod">
          <ac:chgData name="1" userId="d252686a6abf6bab" providerId="LiveId" clId="{C2376799-1956-4315-9942-BEF4E576EE58}" dt="2021-12-10T09:24:16.522" v="289" actId="20577"/>
          <ac:spMkLst>
            <pc:docMk/>
            <pc:sldMk cId="245111118" sldId="312"/>
            <ac:spMk id="2" creationId="{7F82BC4B-55A0-4D47-94CD-6E45AFE3E241}"/>
          </ac:spMkLst>
        </pc:spChg>
        <pc:spChg chg="mod">
          <ac:chgData name="1" userId="d252686a6abf6bab" providerId="LiveId" clId="{C2376799-1956-4315-9942-BEF4E576EE58}" dt="2021-12-10T09:24:38.501" v="293" actId="255"/>
          <ac:spMkLst>
            <pc:docMk/>
            <pc:sldMk cId="245111118" sldId="312"/>
            <ac:spMk id="3" creationId="{B24EAE4D-3416-420C-AEB5-56951CD963EE}"/>
          </ac:spMkLst>
        </pc:spChg>
      </pc:sldChg>
      <pc:sldChg chg="modSp new mod">
        <pc:chgData name="1" userId="d252686a6abf6bab" providerId="LiveId" clId="{C2376799-1956-4315-9942-BEF4E576EE58}" dt="2021-12-10T09:25:08.648" v="300" actId="20577"/>
        <pc:sldMkLst>
          <pc:docMk/>
          <pc:sldMk cId="2525521563" sldId="313"/>
        </pc:sldMkLst>
        <pc:spChg chg="mod">
          <ac:chgData name="1" userId="d252686a6abf6bab" providerId="LiveId" clId="{C2376799-1956-4315-9942-BEF4E576EE58}" dt="2021-12-10T09:25:08.648" v="300" actId="20577"/>
          <ac:spMkLst>
            <pc:docMk/>
            <pc:sldMk cId="2525521563" sldId="313"/>
            <ac:spMk id="2" creationId="{26679F76-02A0-4BE5-B2DC-C4CA36EF5647}"/>
          </ac:spMkLst>
        </pc:spChg>
        <pc:spChg chg="mod">
          <ac:chgData name="1" userId="d252686a6abf6bab" providerId="LiveId" clId="{C2376799-1956-4315-9942-BEF4E576EE58}" dt="2021-12-10T09:25:06.203" v="298" actId="27636"/>
          <ac:spMkLst>
            <pc:docMk/>
            <pc:sldMk cId="2525521563" sldId="313"/>
            <ac:spMk id="3" creationId="{2F45695B-D06A-4959-A209-0432556C2883}"/>
          </ac:spMkLst>
        </pc:spChg>
      </pc:sldChg>
      <pc:sldChg chg="modSp new mod">
        <pc:chgData name="1" userId="d252686a6abf6bab" providerId="LiveId" clId="{C2376799-1956-4315-9942-BEF4E576EE58}" dt="2021-12-10T09:34:04.769" v="338" actId="5793"/>
        <pc:sldMkLst>
          <pc:docMk/>
          <pc:sldMk cId="3950925516" sldId="314"/>
        </pc:sldMkLst>
        <pc:spChg chg="mod">
          <ac:chgData name="1" userId="d252686a6abf6bab" providerId="LiveId" clId="{C2376799-1956-4315-9942-BEF4E576EE58}" dt="2021-12-10T09:25:57.664" v="336" actId="20577"/>
          <ac:spMkLst>
            <pc:docMk/>
            <pc:sldMk cId="3950925516" sldId="314"/>
            <ac:spMk id="2" creationId="{4B943B72-4FEB-463A-B295-9ABEBB1FD561}"/>
          </ac:spMkLst>
        </pc:spChg>
        <pc:spChg chg="mod">
          <ac:chgData name="1" userId="d252686a6abf6bab" providerId="LiveId" clId="{C2376799-1956-4315-9942-BEF4E576EE58}" dt="2021-12-10T09:34:04.769" v="338" actId="5793"/>
          <ac:spMkLst>
            <pc:docMk/>
            <pc:sldMk cId="3950925516" sldId="314"/>
            <ac:spMk id="3" creationId="{6BCD61E1-A198-403A-8585-10379A05766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12/10/2021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996822-CC79-41B4-BB1A-741CD28BBE02}"/>
              </a:ext>
            </a:extLst>
          </p:cNvPr>
          <p:cNvSpPr>
            <a:spLocks noGrp="1"/>
          </p:cNvSpPr>
          <p:nvPr>
            <p:ph type="ctrTitle"/>
          </p:nvPr>
        </p:nvSpPr>
        <p:spPr>
          <a:xfrm>
            <a:off x="1507067" y="1073426"/>
            <a:ext cx="7766936" cy="2664073"/>
          </a:xfrm>
        </p:spPr>
        <p:txBody>
          <a:bodyPr/>
          <a:lstStyle/>
          <a:p>
            <a:pPr algn="ctr"/>
            <a:br>
              <a:rPr lang="ru-RU" sz="2000" dirty="0"/>
            </a:br>
            <a:br>
              <a:rPr lang="ru-RU" sz="2000" dirty="0"/>
            </a:br>
            <a:br>
              <a:rPr lang="ru-RU" sz="2000" dirty="0"/>
            </a:br>
            <a:br>
              <a:rPr lang="ru-RU" sz="2000" dirty="0"/>
            </a:br>
            <a:br>
              <a:rPr lang="ru-RU" sz="2000" dirty="0"/>
            </a:br>
            <a:br>
              <a:rPr lang="ru-RU" sz="2000" dirty="0"/>
            </a:br>
            <a:br>
              <a:rPr lang="ru-RU" sz="2000" dirty="0"/>
            </a:br>
            <a:br>
              <a:rPr lang="ru-RU" sz="2000" dirty="0"/>
            </a:br>
            <a:br>
              <a:rPr lang="ru-RU" sz="1800" dirty="0"/>
            </a:br>
            <a:r>
              <a:rPr lang="ru-RU" sz="1800" dirty="0"/>
              <a:t>МДОУ «Детский сад №151»</a:t>
            </a:r>
            <a:br>
              <a:rPr lang="ru-RU" sz="2000" dirty="0"/>
            </a:br>
            <a:br>
              <a:rPr lang="ru-RU" sz="2000" dirty="0"/>
            </a:br>
            <a:br>
              <a:rPr lang="ru-RU" sz="2000" dirty="0"/>
            </a:br>
            <a:r>
              <a:rPr lang="ru-RU" sz="2400" dirty="0"/>
              <a:t>Конструктивное общение с родительским коллективом как основа эффективного взаимодействия со всеми участниками образовательного процесса</a:t>
            </a:r>
            <a:br>
              <a:rPr lang="ru-RU" sz="2400" dirty="0"/>
            </a:br>
            <a:br>
              <a:rPr lang="ru-RU" sz="2400" dirty="0"/>
            </a:br>
            <a:br>
              <a:rPr lang="ru-RU" sz="2400" dirty="0"/>
            </a:br>
            <a:endParaRPr lang="ru-RU" sz="2400" dirty="0"/>
          </a:p>
        </p:txBody>
      </p:sp>
      <p:sp>
        <p:nvSpPr>
          <p:cNvPr id="3" name="Подзаголовок 2">
            <a:extLst>
              <a:ext uri="{FF2B5EF4-FFF2-40B4-BE49-F238E27FC236}">
                <a16:creationId xmlns:a16="http://schemas.microsoft.com/office/drawing/2014/main" id="{2D367858-284D-4972-927D-9B3166AC693B}"/>
              </a:ext>
            </a:extLst>
          </p:cNvPr>
          <p:cNvSpPr>
            <a:spLocks noGrp="1"/>
          </p:cNvSpPr>
          <p:nvPr>
            <p:ph type="subTitle" idx="1"/>
          </p:nvPr>
        </p:nvSpPr>
        <p:spPr>
          <a:xfrm>
            <a:off x="2884602" y="4383463"/>
            <a:ext cx="6389401" cy="2545237"/>
          </a:xfrm>
        </p:spPr>
        <p:txBody>
          <a:bodyPr>
            <a:normAutofit lnSpcReduction="10000"/>
          </a:bodyPr>
          <a:lstStyle/>
          <a:p>
            <a:endParaRPr lang="ru-RU" dirty="0"/>
          </a:p>
          <a:p>
            <a:endParaRPr lang="ru-RU" dirty="0"/>
          </a:p>
          <a:p>
            <a:endParaRPr lang="ru-RU" dirty="0"/>
          </a:p>
          <a:p>
            <a:r>
              <a:rPr lang="ru-RU" sz="2300" dirty="0">
                <a:solidFill>
                  <a:schemeClr val="accent1">
                    <a:lumMod val="75000"/>
                  </a:schemeClr>
                </a:solidFill>
              </a:rPr>
              <a:t>Педагог-психолог: Баюн О. К.</a:t>
            </a:r>
          </a:p>
          <a:p>
            <a:pPr algn="ctr"/>
            <a:endParaRPr lang="ru-RU" sz="2300" dirty="0"/>
          </a:p>
          <a:p>
            <a:pPr algn="ctr"/>
            <a:r>
              <a:rPr lang="ru-RU" sz="2300" dirty="0">
                <a:solidFill>
                  <a:schemeClr val="accent1">
                    <a:lumMod val="75000"/>
                  </a:schemeClr>
                </a:solidFill>
              </a:rPr>
              <a:t>10 декабря 2021г</a:t>
            </a:r>
          </a:p>
        </p:txBody>
      </p:sp>
      <p:pic>
        <p:nvPicPr>
          <p:cNvPr id="9" name="Рисунок 8">
            <a:extLst>
              <a:ext uri="{FF2B5EF4-FFF2-40B4-BE49-F238E27FC236}">
                <a16:creationId xmlns:a16="http://schemas.microsoft.com/office/drawing/2014/main" id="{45F4397F-F808-435A-A478-B97F1ABF5EA6}"/>
              </a:ext>
            </a:extLst>
          </p:cNvPr>
          <p:cNvPicPr>
            <a:picLocks noChangeAspect="1"/>
          </p:cNvPicPr>
          <p:nvPr/>
        </p:nvPicPr>
        <p:blipFill>
          <a:blip r:embed="rId2"/>
          <a:stretch>
            <a:fillRect/>
          </a:stretch>
        </p:blipFill>
        <p:spPr>
          <a:xfrm>
            <a:off x="3019245" y="2762054"/>
            <a:ext cx="5184476" cy="2664073"/>
          </a:xfrm>
          <a:prstGeom prst="rect">
            <a:avLst/>
          </a:prstGeom>
        </p:spPr>
      </p:pic>
    </p:spTree>
    <p:extLst>
      <p:ext uri="{BB962C8B-B14F-4D97-AF65-F5344CB8AC3E}">
        <p14:creationId xmlns:p14="http://schemas.microsoft.com/office/powerpoint/2010/main" val="696445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648825-AACB-4842-82C6-152E8914B53D}"/>
              </a:ext>
            </a:extLst>
          </p:cNvPr>
          <p:cNvSpPr>
            <a:spLocks noGrp="1"/>
          </p:cNvSpPr>
          <p:nvPr>
            <p:ph type="title"/>
          </p:nvPr>
        </p:nvSpPr>
        <p:spPr/>
        <p:txBody>
          <a:bodyPr/>
          <a:lstStyle/>
          <a:p>
            <a:pPr algn="ctr"/>
            <a:r>
              <a:rPr lang="ru-RU" dirty="0"/>
              <a:t>Цель взаимодействия с семьями</a:t>
            </a:r>
          </a:p>
        </p:txBody>
      </p:sp>
      <p:sp>
        <p:nvSpPr>
          <p:cNvPr id="3" name="Объект 2">
            <a:extLst>
              <a:ext uri="{FF2B5EF4-FFF2-40B4-BE49-F238E27FC236}">
                <a16:creationId xmlns:a16="http://schemas.microsoft.com/office/drawing/2014/main" id="{11F758DE-53A9-410F-91D1-5D7B46C3D150}"/>
              </a:ext>
            </a:extLst>
          </p:cNvPr>
          <p:cNvSpPr>
            <a:spLocks noGrp="1"/>
          </p:cNvSpPr>
          <p:nvPr>
            <p:ph idx="1"/>
          </p:nvPr>
        </p:nvSpPr>
        <p:spPr>
          <a:xfrm>
            <a:off x="764910" y="2160589"/>
            <a:ext cx="8596668" cy="3880773"/>
          </a:xfrm>
        </p:spPr>
        <p:txBody>
          <a:bodyPr/>
          <a:lstStyle/>
          <a:p>
            <a:r>
              <a:rPr lang="ru-RU" altLang="ru-RU" sz="2800" dirty="0">
                <a:latin typeface="Times New Roman" panose="02020603050405020304" pitchFamily="18" charset="0"/>
                <a:cs typeface="Times New Roman" panose="02020603050405020304" pitchFamily="18" charset="0"/>
              </a:rPr>
              <a:t>сделать родителей активными участниками педагогического процесса, оказав им помощь в реализации ответственности за воспитание и обучение детей.</a:t>
            </a:r>
          </a:p>
          <a:p>
            <a:pPr algn="r"/>
            <a:endParaRPr lang="ru-RU" dirty="0"/>
          </a:p>
        </p:txBody>
      </p:sp>
      <p:pic>
        <p:nvPicPr>
          <p:cNvPr id="5" name="Рисунок 4">
            <a:extLst>
              <a:ext uri="{FF2B5EF4-FFF2-40B4-BE49-F238E27FC236}">
                <a16:creationId xmlns:a16="http://schemas.microsoft.com/office/drawing/2014/main" id="{D2335BF0-A4D9-49C8-82B3-C055B8693F06}"/>
              </a:ext>
            </a:extLst>
          </p:cNvPr>
          <p:cNvPicPr>
            <a:picLocks noChangeAspect="1"/>
          </p:cNvPicPr>
          <p:nvPr/>
        </p:nvPicPr>
        <p:blipFill>
          <a:blip r:embed="rId2"/>
          <a:stretch>
            <a:fillRect/>
          </a:stretch>
        </p:blipFill>
        <p:spPr>
          <a:xfrm>
            <a:off x="4751109" y="3912124"/>
            <a:ext cx="3544480" cy="2365897"/>
          </a:xfrm>
          <a:prstGeom prst="rect">
            <a:avLst/>
          </a:prstGeom>
        </p:spPr>
      </p:pic>
    </p:spTree>
    <p:extLst>
      <p:ext uri="{BB962C8B-B14F-4D97-AF65-F5344CB8AC3E}">
        <p14:creationId xmlns:p14="http://schemas.microsoft.com/office/powerpoint/2010/main" val="130414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25EB7A-317C-45FD-958A-32F44252748B}"/>
              </a:ext>
            </a:extLst>
          </p:cNvPr>
          <p:cNvSpPr>
            <a:spLocks noGrp="1"/>
          </p:cNvSpPr>
          <p:nvPr>
            <p:ph type="title"/>
          </p:nvPr>
        </p:nvSpPr>
        <p:spPr/>
        <p:txBody>
          <a:bodyPr/>
          <a:lstStyle/>
          <a:p>
            <a:pPr algn="ctr"/>
            <a:r>
              <a:rPr lang="ru-RU" dirty="0"/>
              <a:t>Принципы работы по взаимодействию дошкольного учреждения с семьёй </a:t>
            </a:r>
          </a:p>
        </p:txBody>
      </p:sp>
      <p:sp>
        <p:nvSpPr>
          <p:cNvPr id="3" name="Объект 2">
            <a:extLst>
              <a:ext uri="{FF2B5EF4-FFF2-40B4-BE49-F238E27FC236}">
                <a16:creationId xmlns:a16="http://schemas.microsoft.com/office/drawing/2014/main" id="{ED423361-E89A-4DC7-A382-D5C8C9B3B7BB}"/>
              </a:ext>
            </a:extLst>
          </p:cNvPr>
          <p:cNvSpPr>
            <a:spLocks noGrp="1"/>
          </p:cNvSpPr>
          <p:nvPr>
            <p:ph idx="1"/>
          </p:nvPr>
        </p:nvSpPr>
        <p:spPr/>
        <p:txBody>
          <a:bodyPr>
            <a:normAutofit lnSpcReduction="10000"/>
          </a:bodyPr>
          <a:lstStyle/>
          <a:p>
            <a:pPr marL="0" indent="0" algn="just" eaLnBrk="1" hangingPunct="1">
              <a:lnSpc>
                <a:spcPct val="150000"/>
              </a:lnSpc>
              <a:spcBef>
                <a:spcPct val="0"/>
              </a:spcBef>
            </a:pPr>
            <a:r>
              <a:rPr lang="ru-RU" altLang="ru-RU" sz="2800" dirty="0">
                <a:latin typeface="Times New Roman" panose="02020603050405020304" pitchFamily="18" charset="0"/>
                <a:cs typeface="Times New Roman" panose="02020603050405020304" pitchFamily="18" charset="0"/>
              </a:rPr>
              <a:t>Доброжелательный стиль общения педагогов с родителями. </a:t>
            </a:r>
          </a:p>
          <a:p>
            <a:pPr marL="0" indent="0" algn="just" eaLnBrk="1" hangingPunct="1">
              <a:lnSpc>
                <a:spcPct val="150000"/>
              </a:lnSpc>
              <a:spcBef>
                <a:spcPct val="0"/>
              </a:spcBef>
            </a:pPr>
            <a:r>
              <a:rPr lang="ru-RU" altLang="ru-RU" sz="2800" dirty="0">
                <a:latin typeface="Times New Roman" panose="02020603050405020304" pitchFamily="18" charset="0"/>
                <a:cs typeface="Times New Roman" panose="02020603050405020304" pitchFamily="18" charset="0"/>
              </a:rPr>
              <a:t>Индивидуальный подход. </a:t>
            </a:r>
          </a:p>
          <a:p>
            <a:pPr marL="0" indent="0" algn="just" eaLnBrk="1" hangingPunct="1">
              <a:lnSpc>
                <a:spcPct val="150000"/>
              </a:lnSpc>
              <a:spcBef>
                <a:spcPct val="0"/>
              </a:spcBef>
            </a:pPr>
            <a:r>
              <a:rPr lang="ru-RU" altLang="ru-RU" sz="2800" dirty="0">
                <a:latin typeface="Times New Roman" panose="02020603050405020304" pitchFamily="18" charset="0"/>
                <a:cs typeface="Times New Roman" panose="02020603050405020304" pitchFamily="18" charset="0"/>
              </a:rPr>
              <a:t>Сотрудничество, а не наставничество. </a:t>
            </a:r>
          </a:p>
          <a:p>
            <a:pPr marL="0" indent="0" algn="just" eaLnBrk="1" hangingPunct="1">
              <a:lnSpc>
                <a:spcPct val="150000"/>
              </a:lnSpc>
              <a:spcBef>
                <a:spcPct val="0"/>
              </a:spcBef>
            </a:pPr>
            <a:r>
              <a:rPr lang="ru-RU" altLang="ru-RU" sz="2800" dirty="0">
                <a:latin typeface="Times New Roman" panose="02020603050405020304" pitchFamily="18" charset="0"/>
                <a:cs typeface="Times New Roman" panose="02020603050405020304" pitchFamily="18" charset="0"/>
              </a:rPr>
              <a:t>Динамичность. </a:t>
            </a:r>
          </a:p>
          <a:p>
            <a:pPr marL="0" indent="0" algn="just" eaLnBrk="1" hangingPunct="1">
              <a:lnSpc>
                <a:spcPct val="150000"/>
              </a:lnSpc>
              <a:spcBef>
                <a:spcPct val="0"/>
              </a:spcBef>
            </a:pPr>
            <a:r>
              <a:rPr lang="ru-RU" altLang="ru-RU" sz="2800" dirty="0">
                <a:latin typeface="Times New Roman" panose="02020603050405020304" pitchFamily="18" charset="0"/>
                <a:cs typeface="Times New Roman" panose="02020603050405020304" pitchFamily="18" charset="0"/>
              </a:rPr>
              <a:t>Тщательная подготовка к общению с родителями.</a:t>
            </a:r>
          </a:p>
          <a:p>
            <a:endParaRPr lang="ru-RU" dirty="0"/>
          </a:p>
        </p:txBody>
      </p:sp>
    </p:spTree>
    <p:extLst>
      <p:ext uri="{BB962C8B-B14F-4D97-AF65-F5344CB8AC3E}">
        <p14:creationId xmlns:p14="http://schemas.microsoft.com/office/powerpoint/2010/main" val="2854951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6AFFAF-A62C-4189-928B-BD7E2F9071BA}"/>
              </a:ext>
            </a:extLst>
          </p:cNvPr>
          <p:cNvSpPr>
            <a:spLocks noGrp="1"/>
          </p:cNvSpPr>
          <p:nvPr>
            <p:ph type="title"/>
          </p:nvPr>
        </p:nvSpPr>
        <p:spPr/>
        <p:txBody>
          <a:bodyPr>
            <a:normAutofit fontScale="90000"/>
          </a:bodyPr>
          <a:lstStyle/>
          <a:p>
            <a:pPr algn="ctr"/>
            <a:r>
              <a:rPr lang="ru-RU" dirty="0"/>
              <a:t>Функции взаимодействия образовательного учреждения с семьей:</a:t>
            </a:r>
            <a:br>
              <a:rPr lang="ru-RU" dirty="0"/>
            </a:br>
            <a:endParaRPr lang="ru-RU" dirty="0"/>
          </a:p>
        </p:txBody>
      </p:sp>
      <p:sp>
        <p:nvSpPr>
          <p:cNvPr id="3" name="Объект 2">
            <a:extLst>
              <a:ext uri="{FF2B5EF4-FFF2-40B4-BE49-F238E27FC236}">
                <a16:creationId xmlns:a16="http://schemas.microsoft.com/office/drawing/2014/main" id="{7977907C-3C37-42B2-BF95-F890095D3FC1}"/>
              </a:ext>
            </a:extLst>
          </p:cNvPr>
          <p:cNvSpPr>
            <a:spLocks noGrp="1"/>
          </p:cNvSpPr>
          <p:nvPr>
            <p:ph idx="1"/>
          </p:nvPr>
        </p:nvSpPr>
        <p:spPr>
          <a:xfrm>
            <a:off x="677334" y="1930400"/>
            <a:ext cx="8596668" cy="4317999"/>
          </a:xfrm>
        </p:spPr>
        <p:txBody>
          <a:bodyPr/>
          <a:lstStyle/>
          <a:p>
            <a:r>
              <a:rPr lang="ru-RU" sz="2400" dirty="0"/>
              <a:t>ознакомление родителей с содержанием и методикой учебно-воспитательного процесса; </a:t>
            </a:r>
          </a:p>
          <a:p>
            <a:r>
              <a:rPr lang="ru-RU" sz="2400" dirty="0"/>
              <a:t>психолого-педагогическое просвещение;</a:t>
            </a:r>
          </a:p>
          <a:p>
            <a:r>
              <a:rPr lang="ru-RU" sz="2400" dirty="0"/>
              <a:t> вовлечение родителей в совместную с детьми и педагогами деятельность; </a:t>
            </a:r>
          </a:p>
          <a:p>
            <a:r>
              <a:rPr lang="ru-RU" sz="2400" dirty="0"/>
              <a:t>помощь семьям, испытывающим какие-либо трудности; взаимодействие педагогов с общественными организациями родителей – родительский комитет, Совет ДОУ. </a:t>
            </a:r>
          </a:p>
          <a:p>
            <a:endParaRPr lang="ru-RU" dirty="0"/>
          </a:p>
        </p:txBody>
      </p:sp>
    </p:spTree>
    <p:extLst>
      <p:ext uri="{BB962C8B-B14F-4D97-AF65-F5344CB8AC3E}">
        <p14:creationId xmlns:p14="http://schemas.microsoft.com/office/powerpoint/2010/main" val="848663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1F4DC7-B802-4DDA-B957-B5D8C5014E6A}"/>
              </a:ext>
            </a:extLst>
          </p:cNvPr>
          <p:cNvSpPr>
            <a:spLocks noGrp="1"/>
          </p:cNvSpPr>
          <p:nvPr>
            <p:ph type="title"/>
          </p:nvPr>
        </p:nvSpPr>
        <p:spPr/>
        <p:txBody>
          <a:bodyPr/>
          <a:lstStyle/>
          <a:p>
            <a:pPr algn="ctr"/>
            <a:r>
              <a:rPr lang="ru-RU" dirty="0"/>
              <a:t>Формы вовлечения родителей  в совместную деятельность с ДОУ</a:t>
            </a:r>
          </a:p>
        </p:txBody>
      </p:sp>
      <p:pic>
        <p:nvPicPr>
          <p:cNvPr id="5" name="Объект 4">
            <a:extLst>
              <a:ext uri="{FF2B5EF4-FFF2-40B4-BE49-F238E27FC236}">
                <a16:creationId xmlns:a16="http://schemas.microsoft.com/office/drawing/2014/main" id="{D4CA301A-E286-4178-8162-715810C99AE8}"/>
              </a:ext>
            </a:extLst>
          </p:cNvPr>
          <p:cNvPicPr>
            <a:picLocks noGrp="1" noChangeAspect="1"/>
          </p:cNvPicPr>
          <p:nvPr>
            <p:ph idx="1"/>
          </p:nvPr>
        </p:nvPicPr>
        <p:blipFill>
          <a:blip r:embed="rId2"/>
          <a:stretch>
            <a:fillRect/>
          </a:stretch>
        </p:blipFill>
        <p:spPr>
          <a:xfrm>
            <a:off x="5037356" y="1896040"/>
            <a:ext cx="2098381" cy="2124803"/>
          </a:xfrm>
        </p:spPr>
      </p:pic>
      <p:pic>
        <p:nvPicPr>
          <p:cNvPr id="6" name="Рисунок 5">
            <a:extLst>
              <a:ext uri="{FF2B5EF4-FFF2-40B4-BE49-F238E27FC236}">
                <a16:creationId xmlns:a16="http://schemas.microsoft.com/office/drawing/2014/main" id="{F6EE1940-BE30-4E0E-97F7-9B4E4D27D1B8}"/>
              </a:ext>
            </a:extLst>
          </p:cNvPr>
          <p:cNvPicPr>
            <a:picLocks noChangeAspect="1"/>
          </p:cNvPicPr>
          <p:nvPr/>
        </p:nvPicPr>
        <p:blipFill>
          <a:blip r:embed="rId3"/>
          <a:stretch>
            <a:fillRect/>
          </a:stretch>
        </p:blipFill>
        <p:spPr>
          <a:xfrm>
            <a:off x="4988255" y="3989093"/>
            <a:ext cx="2215491" cy="2124803"/>
          </a:xfrm>
          <a:prstGeom prst="rect">
            <a:avLst/>
          </a:prstGeom>
        </p:spPr>
      </p:pic>
      <p:grpSp>
        <p:nvGrpSpPr>
          <p:cNvPr id="7" name="Группа 6">
            <a:extLst>
              <a:ext uri="{FF2B5EF4-FFF2-40B4-BE49-F238E27FC236}">
                <a16:creationId xmlns:a16="http://schemas.microsoft.com/office/drawing/2014/main" id="{514094E5-D35E-4829-9A31-17185F8409B5}"/>
              </a:ext>
            </a:extLst>
          </p:cNvPr>
          <p:cNvGrpSpPr/>
          <p:nvPr/>
        </p:nvGrpSpPr>
        <p:grpSpPr>
          <a:xfrm>
            <a:off x="2711478" y="1896040"/>
            <a:ext cx="2344786" cy="2136956"/>
            <a:chOff x="2155068" y="460656"/>
            <a:chExt cx="1959741" cy="1959741"/>
          </a:xfrm>
        </p:grpSpPr>
        <p:sp>
          <p:nvSpPr>
            <p:cNvPr id="8" name="Часть круга 7">
              <a:extLst>
                <a:ext uri="{FF2B5EF4-FFF2-40B4-BE49-F238E27FC236}">
                  <a16:creationId xmlns:a16="http://schemas.microsoft.com/office/drawing/2014/main" id="{6AEA83B0-1FED-40DF-B741-F9E4A6057584}"/>
                </a:ext>
              </a:extLst>
            </p:cNvPr>
            <p:cNvSpPr/>
            <p:nvPr/>
          </p:nvSpPr>
          <p:spPr>
            <a:xfrm>
              <a:off x="2155068" y="460656"/>
              <a:ext cx="1959741" cy="1959741"/>
            </a:xfrm>
            <a:prstGeom prst="pieWedg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9" name="Часть круга 4">
              <a:extLst>
                <a:ext uri="{FF2B5EF4-FFF2-40B4-BE49-F238E27FC236}">
                  <a16:creationId xmlns:a16="http://schemas.microsoft.com/office/drawing/2014/main" id="{24E2471E-C316-4C3B-804D-14802903A580}"/>
                </a:ext>
              </a:extLst>
            </p:cNvPr>
            <p:cNvSpPr txBox="1"/>
            <p:nvPr/>
          </p:nvSpPr>
          <p:spPr>
            <a:xfrm>
              <a:off x="2729063" y="1034651"/>
              <a:ext cx="1385746" cy="1385746"/>
            </a:xfrm>
            <a:prstGeom prst="rect">
              <a:avLst/>
            </a:prstGeom>
            <a:noFill/>
            <a:ln>
              <a:noFill/>
            </a:ln>
            <a:effectLst/>
          </p:spPr>
          <p:txBody>
            <a:bodyPr spcFirstLastPara="0" vert="horz" wrap="square" lIns="128016" tIns="128016" rIns="128016" bIns="128016"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ru-RU" sz="1800" b="1" i="0" u="none" strike="noStrike" kern="1200" cap="none" spc="0" normalizeH="0" baseline="0" noProof="0" dirty="0">
                  <a:ln>
                    <a:noFill/>
                  </a:ln>
                  <a:solidFill>
                    <a:srgbClr val="1F497D">
                      <a:lumMod val="75000"/>
                    </a:srgbClr>
                  </a:solidFill>
                  <a:effectLst/>
                  <a:uLnTx/>
                  <a:uFillTx/>
                  <a:latin typeface="Calibri"/>
                  <a:ea typeface="+mn-ea"/>
                  <a:cs typeface="+mn-cs"/>
                </a:rPr>
                <a:t>ПОЗНАВА-</a:t>
              </a:r>
            </a:p>
            <a:p>
              <a:pPr marL="0" marR="0" lvl="0" indent="0" algn="ctr" defTabSz="800100" eaLnBrk="1" fontAlgn="auto" latinLnBrk="0" hangingPunct="1">
                <a:lnSpc>
                  <a:spcPct val="90000"/>
                </a:lnSpc>
                <a:spcBef>
                  <a:spcPct val="0"/>
                </a:spcBef>
                <a:spcAft>
                  <a:spcPct val="35000"/>
                </a:spcAft>
                <a:buClrTx/>
                <a:buSzTx/>
                <a:buFontTx/>
                <a:buNone/>
                <a:tabLst/>
                <a:defRPr/>
              </a:pPr>
              <a:r>
                <a:rPr kumimoji="0" lang="ru-RU" sz="1800" b="1" i="0" u="none" strike="noStrike" kern="1200" cap="none" spc="0" normalizeH="0" baseline="0" noProof="0" dirty="0">
                  <a:ln>
                    <a:noFill/>
                  </a:ln>
                  <a:solidFill>
                    <a:srgbClr val="1F497D">
                      <a:lumMod val="75000"/>
                    </a:srgbClr>
                  </a:solidFill>
                  <a:effectLst/>
                  <a:uLnTx/>
                  <a:uFillTx/>
                  <a:latin typeface="Calibri"/>
                  <a:ea typeface="+mn-ea"/>
                  <a:cs typeface="+mn-cs"/>
                </a:rPr>
                <a:t>ТЕЛЬНЫЕ</a:t>
              </a:r>
            </a:p>
          </p:txBody>
        </p:sp>
      </p:grpSp>
      <p:grpSp>
        <p:nvGrpSpPr>
          <p:cNvPr id="10" name="Группа 9">
            <a:extLst>
              <a:ext uri="{FF2B5EF4-FFF2-40B4-BE49-F238E27FC236}">
                <a16:creationId xmlns:a16="http://schemas.microsoft.com/office/drawing/2014/main" id="{C33E4B70-ADCE-4751-B553-BEDAF0EE7332}"/>
              </a:ext>
            </a:extLst>
          </p:cNvPr>
          <p:cNvGrpSpPr/>
          <p:nvPr/>
        </p:nvGrpSpPr>
        <p:grpSpPr>
          <a:xfrm>
            <a:off x="2711478" y="3817856"/>
            <a:ext cx="2558106" cy="2253006"/>
            <a:chOff x="2109798" y="2138165"/>
            <a:chExt cx="2120753" cy="2129817"/>
          </a:xfrm>
        </p:grpSpPr>
        <p:sp>
          <p:nvSpPr>
            <p:cNvPr id="11" name="Часть круга 10">
              <a:extLst>
                <a:ext uri="{FF2B5EF4-FFF2-40B4-BE49-F238E27FC236}">
                  <a16:creationId xmlns:a16="http://schemas.microsoft.com/office/drawing/2014/main" id="{FCDD1A2D-45F4-4FE4-9432-0C9F932CD73B}"/>
                </a:ext>
              </a:extLst>
            </p:cNvPr>
            <p:cNvSpPr/>
            <p:nvPr/>
          </p:nvSpPr>
          <p:spPr>
            <a:xfrm rot="16200000">
              <a:off x="2109798" y="2308241"/>
              <a:ext cx="1959741" cy="1959741"/>
            </a:xfrm>
            <a:prstGeom prst="pieWedg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2" name="Часть круга 4">
              <a:extLst>
                <a:ext uri="{FF2B5EF4-FFF2-40B4-BE49-F238E27FC236}">
                  <a16:creationId xmlns:a16="http://schemas.microsoft.com/office/drawing/2014/main" id="{D0280019-2A19-4863-AC12-F07407E1CA23}"/>
                </a:ext>
              </a:extLst>
            </p:cNvPr>
            <p:cNvSpPr txBox="1"/>
            <p:nvPr/>
          </p:nvSpPr>
          <p:spPr>
            <a:xfrm>
              <a:off x="2258224" y="2138165"/>
              <a:ext cx="1972327" cy="1555822"/>
            </a:xfrm>
            <a:prstGeom prst="rect">
              <a:avLst/>
            </a:prstGeom>
            <a:noFill/>
            <a:ln>
              <a:noFill/>
            </a:ln>
            <a:effectLst/>
          </p:spPr>
          <p:txBody>
            <a:bodyPr spcFirstLastPara="0" vert="horz" wrap="square" lIns="128016" tIns="128016" rIns="128016" bIns="128016"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ru-RU" sz="1800" b="1" i="0" u="none" strike="noStrike" kern="1200" cap="none" spc="0" normalizeH="0" baseline="0" noProof="0" dirty="0">
                  <a:ln>
                    <a:noFill/>
                  </a:ln>
                  <a:solidFill>
                    <a:srgbClr val="1F497D">
                      <a:lumMod val="75000"/>
                    </a:srgbClr>
                  </a:solidFill>
                  <a:effectLst/>
                  <a:uLnTx/>
                  <a:uFillTx/>
                  <a:latin typeface="Calibri"/>
                  <a:ea typeface="+mn-ea"/>
                  <a:cs typeface="+mn-cs"/>
                </a:rPr>
                <a:t>ИНФОРМАЦИОННО-АНАЛИТИЧЕСКИЕ</a:t>
              </a:r>
            </a:p>
          </p:txBody>
        </p:sp>
      </p:grpSp>
    </p:spTree>
    <p:extLst>
      <p:ext uri="{BB962C8B-B14F-4D97-AF65-F5344CB8AC3E}">
        <p14:creationId xmlns:p14="http://schemas.microsoft.com/office/powerpoint/2010/main" val="3682410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279D007-7583-45AF-8D1F-FB1566F7BE0E}"/>
              </a:ext>
            </a:extLst>
          </p:cNvPr>
          <p:cNvSpPr>
            <a:spLocks noGrp="1"/>
          </p:cNvSpPr>
          <p:nvPr>
            <p:ph idx="1"/>
          </p:nvPr>
        </p:nvSpPr>
        <p:spPr/>
        <p:txBody>
          <a:bodyPr/>
          <a:lstStyle/>
          <a:p>
            <a:endParaRPr lang="ru-RU" dirty="0"/>
          </a:p>
        </p:txBody>
      </p:sp>
      <p:pic>
        <p:nvPicPr>
          <p:cNvPr id="4" name="Picture 2">
            <a:extLst>
              <a:ext uri="{FF2B5EF4-FFF2-40B4-BE49-F238E27FC236}">
                <a16:creationId xmlns:a16="http://schemas.microsoft.com/office/drawing/2014/main" id="{4B1E6A06-0650-492E-BBFA-7900139EE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14666" cy="731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99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A6F0D0-2476-4EC5-845C-FB3A58E1138F}"/>
              </a:ext>
            </a:extLst>
          </p:cNvPr>
          <p:cNvSpPr>
            <a:spLocks noGrp="1"/>
          </p:cNvSpPr>
          <p:nvPr>
            <p:ph type="title"/>
          </p:nvPr>
        </p:nvSpPr>
        <p:spPr/>
        <p:txBody>
          <a:bodyPr/>
          <a:lstStyle/>
          <a:p>
            <a:pPr algn="ctr"/>
            <a:r>
              <a:rPr lang="ru-RU" dirty="0"/>
              <a:t>Проблемы взаимодействия семьи и детского сада</a:t>
            </a:r>
          </a:p>
        </p:txBody>
      </p:sp>
      <p:sp>
        <p:nvSpPr>
          <p:cNvPr id="3" name="Объект 2">
            <a:extLst>
              <a:ext uri="{FF2B5EF4-FFF2-40B4-BE49-F238E27FC236}">
                <a16:creationId xmlns:a16="http://schemas.microsoft.com/office/drawing/2014/main" id="{FDF55B34-BAC6-4192-9CDE-C8BE7DD60B00}"/>
              </a:ext>
            </a:extLst>
          </p:cNvPr>
          <p:cNvSpPr>
            <a:spLocks noGrp="1"/>
          </p:cNvSpPr>
          <p:nvPr>
            <p:ph idx="1"/>
          </p:nvPr>
        </p:nvSpPr>
        <p:spPr>
          <a:xfrm>
            <a:off x="677334" y="1819373"/>
            <a:ext cx="8596668" cy="4685122"/>
          </a:xfrm>
        </p:spPr>
        <p:txBody>
          <a:bodyPr>
            <a:normAutofit lnSpcReduction="10000"/>
          </a:bodyPr>
          <a:lstStyle/>
          <a:p>
            <a:r>
              <a:rPr lang="ru-RU" dirty="0"/>
              <a:t> </a:t>
            </a:r>
            <a:r>
              <a:rPr lang="ru-RU" sz="2000" dirty="0"/>
              <a:t>пассивность родителей, безразличное отношение к своему ребенку, </a:t>
            </a:r>
          </a:p>
          <a:p>
            <a:r>
              <a:rPr lang="ru-RU" sz="2000" dirty="0"/>
              <a:t> чрезмерная занятость родителей, </a:t>
            </a:r>
          </a:p>
          <a:p>
            <a:r>
              <a:rPr lang="ru-RU" sz="2000" dirty="0"/>
              <a:t> недоверие родителей к педагогам, нежелание идти на контакт, отсутствие конструктивного взаимодействия педагогов с родителями;</a:t>
            </a:r>
          </a:p>
          <a:p>
            <a:r>
              <a:rPr lang="ru-RU" sz="2000" dirty="0"/>
              <a:t> агрессивное восприятие информации, идущей от воспитателя,</a:t>
            </a:r>
          </a:p>
          <a:p>
            <a:r>
              <a:rPr lang="ru-RU" sz="2000" dirty="0"/>
              <a:t> недостаток времени у воспитателей для полноценного взаимодействия с семьей,</a:t>
            </a:r>
          </a:p>
          <a:p>
            <a:r>
              <a:rPr lang="ru-RU" sz="2000" dirty="0"/>
              <a:t>взаимодействие с разными категориями родителей одновременно;</a:t>
            </a:r>
          </a:p>
          <a:p>
            <a:r>
              <a:rPr lang="ru-RU" sz="2000" dirty="0"/>
              <a:t>некомпетентность (педагога либо родителей) в вопросах воспитания ребенка;</a:t>
            </a:r>
          </a:p>
          <a:p>
            <a:r>
              <a:rPr lang="ru-RU" sz="2000" dirty="0"/>
              <a:t>социальная неустойчивость семьи.</a:t>
            </a:r>
          </a:p>
          <a:p>
            <a:endParaRPr lang="ru-RU" dirty="0"/>
          </a:p>
          <a:p>
            <a:endParaRPr lang="ru-RU" dirty="0"/>
          </a:p>
        </p:txBody>
      </p:sp>
    </p:spTree>
    <p:extLst>
      <p:ext uri="{BB962C8B-B14F-4D97-AF65-F5344CB8AC3E}">
        <p14:creationId xmlns:p14="http://schemas.microsoft.com/office/powerpoint/2010/main" val="2203461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45567F-963B-4BFC-A243-54782ADBD8CE}"/>
              </a:ext>
            </a:extLst>
          </p:cNvPr>
          <p:cNvSpPr>
            <a:spLocks noGrp="1"/>
          </p:cNvSpPr>
          <p:nvPr>
            <p:ph type="title"/>
          </p:nvPr>
        </p:nvSpPr>
        <p:spPr/>
        <p:txBody>
          <a:bodyPr/>
          <a:lstStyle/>
          <a:p>
            <a:pPr algn="ctr"/>
            <a:r>
              <a:rPr lang="ru-RU" dirty="0"/>
              <a:t>Правило «трех плюсов»</a:t>
            </a:r>
          </a:p>
        </p:txBody>
      </p:sp>
      <p:sp>
        <p:nvSpPr>
          <p:cNvPr id="3" name="Объект 2">
            <a:extLst>
              <a:ext uri="{FF2B5EF4-FFF2-40B4-BE49-F238E27FC236}">
                <a16:creationId xmlns:a16="http://schemas.microsoft.com/office/drawing/2014/main" id="{E5FFEE2A-ADE3-467C-B862-091CA3BEF807}"/>
              </a:ext>
            </a:extLst>
          </p:cNvPr>
          <p:cNvSpPr>
            <a:spLocks noGrp="1"/>
          </p:cNvSpPr>
          <p:nvPr>
            <p:ph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1" u="none" strike="noStrike" kern="1200" cap="none" spc="0" normalizeH="0" baseline="0" noProof="0" dirty="0">
                <a:ln>
                  <a:noFill/>
                </a:ln>
                <a:solidFill>
                  <a:prstClr val="black"/>
                </a:solidFill>
                <a:effectLst/>
                <a:uLnTx/>
                <a:uFillTx/>
                <a:latin typeface="Calibri"/>
                <a:ea typeface="+mn-ea"/>
                <a:cs typeface="+mn-cs"/>
              </a:rPr>
              <a:t>1. Доброжелательный стиль общения педагогов с родителями.</a:t>
            </a:r>
            <a:endParaRPr kumimoji="0" lang="ru-RU" sz="3200" b="0" i="1" u="sng"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1" u="none" strike="noStrike" kern="1200" cap="none" spc="0" normalizeH="0" baseline="0" noProof="0" dirty="0">
                <a:ln>
                  <a:noFill/>
                </a:ln>
                <a:solidFill>
                  <a:prstClr val="black"/>
                </a:solidFill>
                <a:effectLst/>
                <a:uLnTx/>
                <a:uFillTx/>
                <a:latin typeface="Calibri"/>
                <a:ea typeface="+mn-ea"/>
                <a:cs typeface="+mn-cs"/>
              </a:rPr>
              <a:t>2. Индивидуальный подход.</a:t>
            </a:r>
            <a:endParaRPr kumimoji="0" lang="ru-RU"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1" u="none" strike="noStrike" kern="1200" cap="none" spc="0" normalizeH="0" baseline="0" noProof="0" dirty="0">
                <a:ln>
                  <a:noFill/>
                </a:ln>
                <a:solidFill>
                  <a:prstClr val="black"/>
                </a:solidFill>
                <a:effectLst/>
                <a:uLnTx/>
                <a:uFillTx/>
                <a:latin typeface="Calibri"/>
                <a:ea typeface="+mn-ea"/>
                <a:cs typeface="+mn-cs"/>
              </a:rPr>
              <a:t>3. Сотрудничество, а не наставничество.</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1" u="none" strike="noStrike" kern="1200" cap="none" spc="0" normalizeH="0" baseline="0" noProof="0" dirty="0">
                <a:ln>
                  <a:noFill/>
                </a:ln>
                <a:solidFill>
                  <a:prstClr val="black"/>
                </a:solidFill>
                <a:effectLst/>
                <a:uLnTx/>
                <a:uFillTx/>
                <a:latin typeface="Calibri"/>
                <a:ea typeface="+mn-ea"/>
                <a:cs typeface="+mn-cs"/>
              </a:rPr>
              <a:t>4. Готовимся серьезно.</a:t>
            </a:r>
            <a:endParaRPr kumimoji="0" lang="ru-RU"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1" u="none" strike="noStrike" kern="1200" cap="none" spc="0" normalizeH="0" baseline="0" noProof="0" dirty="0">
              <a:ln>
                <a:noFill/>
              </a:ln>
              <a:solidFill>
                <a:prstClr val="black"/>
              </a:solidFill>
              <a:effectLst/>
              <a:uLnTx/>
              <a:uFillTx/>
              <a:latin typeface="Calibri"/>
              <a:ea typeface="+mn-ea"/>
              <a:cs typeface="+mn-cs"/>
            </a:endParaRPr>
          </a:p>
          <a:p>
            <a:endParaRPr lang="ru-RU" dirty="0"/>
          </a:p>
        </p:txBody>
      </p:sp>
    </p:spTree>
    <p:extLst>
      <p:ext uri="{BB962C8B-B14F-4D97-AF65-F5344CB8AC3E}">
        <p14:creationId xmlns:p14="http://schemas.microsoft.com/office/powerpoint/2010/main" val="2657956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2D4C9A-515A-4952-BFCE-DC09E039A302}"/>
              </a:ext>
            </a:extLst>
          </p:cNvPr>
          <p:cNvSpPr>
            <a:spLocks noGrp="1"/>
          </p:cNvSpPr>
          <p:nvPr>
            <p:ph type="title"/>
          </p:nvPr>
        </p:nvSpPr>
        <p:spPr/>
        <p:txBody>
          <a:bodyPr>
            <a:normAutofit fontScale="90000"/>
          </a:bodyPr>
          <a:lstStyle/>
          <a:p>
            <a:r>
              <a:rPr lang="ru-RU" b="1" dirty="0"/>
              <a:t>Приемы установления хорошего контакта с собеседником:</a:t>
            </a:r>
            <a:br>
              <a:rPr lang="ru-RU" b="1" dirty="0"/>
            </a:br>
            <a:endParaRPr lang="ru-RU" dirty="0"/>
          </a:p>
        </p:txBody>
      </p:sp>
      <p:sp>
        <p:nvSpPr>
          <p:cNvPr id="3" name="Объект 2">
            <a:extLst>
              <a:ext uri="{FF2B5EF4-FFF2-40B4-BE49-F238E27FC236}">
                <a16:creationId xmlns:a16="http://schemas.microsoft.com/office/drawing/2014/main" id="{700A8D8E-E4D7-4F4C-8BAD-2A6A4AA67770}"/>
              </a:ext>
            </a:extLst>
          </p:cNvPr>
          <p:cNvSpPr>
            <a:spLocks noGrp="1"/>
          </p:cNvSpPr>
          <p:nvPr>
            <p:ph idx="1"/>
          </p:nvPr>
        </p:nvSpPr>
        <p:spPr/>
        <p:txBody>
          <a:bodyPr>
            <a:normAutofit/>
          </a:bodyPr>
          <a:lstStyle/>
          <a:p>
            <a:pPr marL="514350" indent="-514350">
              <a:buFont typeface="+mj-lt"/>
              <a:buAutoNum type="arabicPeriod"/>
            </a:pPr>
            <a:r>
              <a:rPr lang="ru-RU" sz="2400" i="1" dirty="0"/>
              <a:t>Доброжелательный, внимательный взгляд (контакт глаз).</a:t>
            </a:r>
          </a:p>
          <a:p>
            <a:pPr marL="514350" indent="-514350">
              <a:buFont typeface="+mj-lt"/>
              <a:buAutoNum type="arabicPeriod"/>
            </a:pPr>
            <a:r>
              <a:rPr lang="ru-RU" sz="2400" i="1" dirty="0"/>
              <a:t>Короткая дистанция и удобное расположение .</a:t>
            </a:r>
          </a:p>
          <a:p>
            <a:pPr marL="514350" indent="-514350">
              <a:buFont typeface="+mj-lt"/>
              <a:buAutoNum type="arabicPeriod"/>
            </a:pPr>
            <a:r>
              <a:rPr lang="ru-RU" sz="2400" i="1" dirty="0"/>
              <a:t>Убрать барьеры.</a:t>
            </a:r>
          </a:p>
          <a:p>
            <a:pPr marL="514350" indent="-514350">
              <a:buFont typeface="+mj-lt"/>
              <a:buAutoNum type="arabicPeriod"/>
            </a:pPr>
            <a:r>
              <a:rPr lang="ru-RU" sz="2400" i="1" dirty="0"/>
              <a:t>Использовать  открытые жесты.</a:t>
            </a:r>
          </a:p>
          <a:p>
            <a:pPr marL="514350" indent="-514350">
              <a:buFont typeface="+mj-lt"/>
              <a:buAutoNum type="arabicPeriod"/>
            </a:pPr>
            <a:r>
              <a:rPr lang="ru-RU" sz="2400" i="1" dirty="0"/>
              <a:t> Поддерживать состояние безопасности и комфорта.</a:t>
            </a:r>
          </a:p>
          <a:p>
            <a:pPr marL="514350" indent="-514350">
              <a:buFont typeface="+mj-lt"/>
              <a:buAutoNum type="arabicPeriod"/>
            </a:pPr>
            <a:r>
              <a:rPr lang="ru-RU" sz="2400" i="1" dirty="0"/>
              <a:t>Использовать прием присоединения.</a:t>
            </a:r>
            <a:endParaRPr lang="ru-RU" sz="2400" dirty="0"/>
          </a:p>
        </p:txBody>
      </p:sp>
    </p:spTree>
    <p:extLst>
      <p:ext uri="{BB962C8B-B14F-4D97-AF65-F5344CB8AC3E}">
        <p14:creationId xmlns:p14="http://schemas.microsoft.com/office/powerpoint/2010/main" val="3313239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41F0F1-7232-44E1-9EBB-55E77F630279}"/>
              </a:ext>
            </a:extLst>
          </p:cNvPr>
          <p:cNvSpPr>
            <a:spLocks noGrp="1"/>
          </p:cNvSpPr>
          <p:nvPr>
            <p:ph type="title"/>
          </p:nvPr>
        </p:nvSpPr>
        <p:spPr/>
        <p:txBody>
          <a:bodyPr/>
          <a:lstStyle/>
          <a:p>
            <a:r>
              <a:rPr lang="ru-RU" b="1" dirty="0"/>
              <a:t>Психологические барьеры в общении с родителями</a:t>
            </a:r>
            <a:r>
              <a:rPr lang="ru-RU" dirty="0"/>
              <a:t>:</a:t>
            </a:r>
          </a:p>
        </p:txBody>
      </p:sp>
      <p:sp>
        <p:nvSpPr>
          <p:cNvPr id="3" name="Объект 2">
            <a:extLst>
              <a:ext uri="{FF2B5EF4-FFF2-40B4-BE49-F238E27FC236}">
                <a16:creationId xmlns:a16="http://schemas.microsoft.com/office/drawing/2014/main" id="{60314439-1798-4A6E-8DDD-527FEC8DE6E6}"/>
              </a:ext>
            </a:extLst>
          </p:cNvPr>
          <p:cNvSpPr>
            <a:spLocks noGrp="1"/>
          </p:cNvSpPr>
          <p:nvPr>
            <p:ph idx="1"/>
          </p:nvPr>
        </p:nvSpPr>
        <p:spPr/>
        <p:txBody>
          <a:bodyPr>
            <a:normAutofit/>
          </a:bodyPr>
          <a:lstStyle/>
          <a:p>
            <a:pPr marL="514350" indent="-514350">
              <a:buFont typeface="+mj-lt"/>
              <a:buAutoNum type="arabicPeriod"/>
            </a:pPr>
            <a:r>
              <a:rPr lang="ru-RU" sz="2400" i="1" dirty="0"/>
              <a:t>Возрастные и половые различия.</a:t>
            </a:r>
          </a:p>
          <a:p>
            <a:pPr marL="514350" indent="-514350">
              <a:buFont typeface="+mj-lt"/>
              <a:buAutoNum type="arabicPeriod"/>
            </a:pPr>
            <a:r>
              <a:rPr lang="ru-RU" sz="2400" i="1" dirty="0"/>
              <a:t>Уровень образования.</a:t>
            </a:r>
          </a:p>
          <a:p>
            <a:pPr marL="514350" indent="-514350">
              <a:buFont typeface="+mj-lt"/>
              <a:buAutoNum type="arabicPeriod"/>
            </a:pPr>
            <a:r>
              <a:rPr lang="ru-RU" sz="2400" i="1" dirty="0"/>
              <a:t>Плохое физическое и (или) эмоциональное состояние.</a:t>
            </a:r>
          </a:p>
          <a:p>
            <a:pPr marL="514350" indent="-514350">
              <a:buFont typeface="+mj-lt"/>
              <a:buAutoNum type="arabicPeriod"/>
            </a:pPr>
            <a:r>
              <a:rPr lang="ru-RU" sz="2400" i="1" dirty="0"/>
              <a:t>Напоминание друг другу человека взаимодействие с которым ранее носило негативный характер. </a:t>
            </a:r>
          </a:p>
          <a:p>
            <a:pPr marL="514350" indent="-514350">
              <a:buFont typeface="+mj-lt"/>
              <a:buAutoNum type="arabicPeriod"/>
            </a:pPr>
            <a:r>
              <a:rPr lang="ru-RU" sz="2400" i="1" dirty="0"/>
              <a:t>Психологические типы педагога и родителей могут быть трудносовместимыми.</a:t>
            </a:r>
            <a:endParaRPr lang="ru-RU" sz="2400" dirty="0"/>
          </a:p>
        </p:txBody>
      </p:sp>
    </p:spTree>
    <p:extLst>
      <p:ext uri="{BB962C8B-B14F-4D97-AF65-F5344CB8AC3E}">
        <p14:creationId xmlns:p14="http://schemas.microsoft.com/office/powerpoint/2010/main" val="3075254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378D9A94-5465-479D-BDE6-3AF90432C75D}"/>
              </a:ext>
            </a:extLst>
          </p:cNvPr>
          <p:cNvPicPr>
            <a:picLocks noGrp="1" noChangeAspect="1"/>
          </p:cNvPicPr>
          <p:nvPr>
            <p:ph idx="1"/>
          </p:nvPr>
        </p:nvPicPr>
        <p:blipFill>
          <a:blip r:embed="rId2"/>
          <a:stretch>
            <a:fillRect/>
          </a:stretch>
        </p:blipFill>
        <p:spPr>
          <a:xfrm>
            <a:off x="2177592" y="1725106"/>
            <a:ext cx="5340887" cy="4316920"/>
          </a:xfrm>
          <a:prstGeom prst="rect">
            <a:avLst/>
          </a:prstGeom>
        </p:spPr>
      </p:pic>
    </p:spTree>
    <p:extLst>
      <p:ext uri="{BB962C8B-B14F-4D97-AF65-F5344CB8AC3E}">
        <p14:creationId xmlns:p14="http://schemas.microsoft.com/office/powerpoint/2010/main" val="4027485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BE78356-ABED-48F8-9264-5C8084D3BC4B}"/>
              </a:ext>
            </a:extLst>
          </p:cNvPr>
          <p:cNvSpPr>
            <a:spLocks noGrp="1"/>
          </p:cNvSpPr>
          <p:nvPr>
            <p:ph idx="1"/>
          </p:nvPr>
        </p:nvSpPr>
        <p:spPr/>
        <p:txBody>
          <a:bodyPr/>
          <a:lstStyle/>
          <a:p>
            <a:r>
              <a:rPr kumimoji="0" lang="ru-RU" sz="28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Семья и детский сад </a:t>
            </a:r>
            <a:r>
              <a:rPr kumimoji="0" lang="ru-RU" sz="2800" b="0"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 два важных института социализации детей. Воспитательные функции их различны, но для всестороннего развития личности ребёнка необходимо их взаимодействие</a:t>
            </a:r>
            <a:r>
              <a:rPr kumimoji="0" lang="ru-RU" sz="4000" b="0"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a:t>
            </a:r>
            <a:endParaRPr lang="ru-RU" dirty="0"/>
          </a:p>
        </p:txBody>
      </p:sp>
    </p:spTree>
    <p:extLst>
      <p:ext uri="{BB962C8B-B14F-4D97-AF65-F5344CB8AC3E}">
        <p14:creationId xmlns:p14="http://schemas.microsoft.com/office/powerpoint/2010/main" val="1458538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CA9B40-A5BC-4588-88F5-CA377C87040B}"/>
              </a:ext>
            </a:extLst>
          </p:cNvPr>
          <p:cNvSpPr>
            <a:spLocks noGrp="1"/>
          </p:cNvSpPr>
          <p:nvPr>
            <p:ph type="title"/>
          </p:nvPr>
        </p:nvSpPr>
        <p:spPr>
          <a:xfrm>
            <a:off x="677334" y="609599"/>
            <a:ext cx="8596668" cy="1417163"/>
          </a:xfrm>
        </p:spPr>
        <p:txBody>
          <a:bodyPr>
            <a:normAutofit fontScale="90000"/>
          </a:bodyPr>
          <a:lstStyle/>
          <a:p>
            <a:r>
              <a:rPr lang="ru-RU" dirty="0">
                <a:latin typeface="-apple-system"/>
              </a:rPr>
              <a:t>ТЕСТ-ШУТКА «ЯБЛОКО И ЧЕРВЯЧОК»</a:t>
            </a:r>
            <a:br>
              <a:rPr lang="ru-RU" dirty="0"/>
            </a:br>
            <a:r>
              <a:rPr lang="ru-RU" dirty="0">
                <a:latin typeface="-apple-system"/>
              </a:rPr>
              <a:t>(Способы выхода из конфликтной ситуации (по К. Томасу)</a:t>
            </a:r>
            <a:endParaRPr lang="ru-RU" dirty="0"/>
          </a:p>
        </p:txBody>
      </p:sp>
      <p:sp>
        <p:nvSpPr>
          <p:cNvPr id="3" name="Объект 2">
            <a:extLst>
              <a:ext uri="{FF2B5EF4-FFF2-40B4-BE49-F238E27FC236}">
                <a16:creationId xmlns:a16="http://schemas.microsoft.com/office/drawing/2014/main" id="{86386C86-05BA-46CD-8C7F-92E0019C516D}"/>
              </a:ext>
            </a:extLst>
          </p:cNvPr>
          <p:cNvSpPr>
            <a:spLocks noGrp="1"/>
          </p:cNvSpPr>
          <p:nvPr>
            <p:ph idx="1"/>
          </p:nvPr>
        </p:nvSpPr>
        <p:spPr>
          <a:xfrm>
            <a:off x="677333" y="2026762"/>
            <a:ext cx="8853165" cy="4619135"/>
          </a:xfrm>
        </p:spPr>
        <p:txBody>
          <a:bodyPr>
            <a:normAutofit fontScale="92500" lnSpcReduction="20000"/>
          </a:bodyPr>
          <a:lstStyle/>
          <a:p>
            <a:br>
              <a:rPr lang="ru-RU" dirty="0"/>
            </a:br>
            <a:br>
              <a:rPr lang="ru-RU" dirty="0"/>
            </a:br>
            <a:r>
              <a:rPr lang="ru-RU" b="0" i="0" dirty="0">
                <a:solidFill>
                  <a:srgbClr val="000000"/>
                </a:solidFill>
                <a:effectLst/>
                <a:latin typeface="-apple-system"/>
              </a:rPr>
              <a:t>Цель – диагностика стиля поведения в конфликте, развитие навыков эффективного общения.</a:t>
            </a:r>
            <a:br>
              <a:rPr lang="ru-RU" dirty="0"/>
            </a:br>
            <a:br>
              <a:rPr lang="ru-RU" dirty="0"/>
            </a:br>
            <a:r>
              <a:rPr lang="ru-RU" b="0" i="0" dirty="0">
                <a:solidFill>
                  <a:srgbClr val="000000"/>
                </a:solidFill>
                <a:effectLst/>
                <a:latin typeface="-apple-system"/>
              </a:rPr>
              <a:t>Эту методику эффективно в работе и с детьми, и со взрослыми: на коллективных мероприятиях в ОУ: родительских собраниях, педсоветах, семинарах и т.п.; в коррекционно-развивающей работе с детьми, а также при индивидуальном консультировании детей и взрослых.</a:t>
            </a:r>
            <a:br>
              <a:rPr lang="ru-RU" dirty="0"/>
            </a:br>
            <a:br>
              <a:rPr lang="ru-RU" dirty="0"/>
            </a:br>
            <a:r>
              <a:rPr lang="ru-RU" b="0" i="0" dirty="0">
                <a:solidFill>
                  <a:srgbClr val="000000"/>
                </a:solidFill>
                <a:effectLst/>
                <a:latin typeface="-apple-system"/>
              </a:rPr>
              <a:t>Инструкция: «Закройте глаза. Представьте на минуту, будто Вы – яблоко, спелое, сочное, красивое, наливное яблоко, которое живописно висит на веточке. Все любуются вами, восхищаются. Вдруг, откуда ни возьмись, подползает к Вам червяк и говорит: «Сейчас я тебя буду есть». Что бы Вы ответили червяку? Откройте глаза и запишите свой ответ (за ребенком записывает взрослый).</a:t>
            </a:r>
            <a:br>
              <a:rPr lang="ru-RU" dirty="0"/>
            </a:br>
            <a:br>
              <a:rPr lang="ru-RU" dirty="0"/>
            </a:br>
            <a:br>
              <a:rPr lang="ru-RU" dirty="0"/>
            </a:br>
            <a:r>
              <a:rPr lang="ru-RU" b="0" i="0" dirty="0">
                <a:solidFill>
                  <a:srgbClr val="000000"/>
                </a:solidFill>
                <a:effectLst/>
                <a:latin typeface="-apple-system"/>
              </a:rPr>
              <a:t>Результаты диагностики становятся основой дальнейшей работы по развитию навыков эффективного общения: с детьми, например, очень эффективно разыгрывать сценки по каждому из сценариев и обсуждать результативность того или иного стиля поведения в конфликтной ситуации. Прекрасно работает и с дошкольниками, и со школьниками.</a:t>
            </a:r>
            <a:endParaRPr lang="ru-RU" dirty="0"/>
          </a:p>
        </p:txBody>
      </p:sp>
    </p:spTree>
    <p:extLst>
      <p:ext uri="{BB962C8B-B14F-4D97-AF65-F5344CB8AC3E}">
        <p14:creationId xmlns:p14="http://schemas.microsoft.com/office/powerpoint/2010/main" val="1184113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6FA47D-2D72-484B-908F-F6EAA47EC037}"/>
              </a:ext>
            </a:extLst>
          </p:cNvPr>
          <p:cNvSpPr>
            <a:spLocks noGrp="1"/>
          </p:cNvSpPr>
          <p:nvPr>
            <p:ph type="title"/>
          </p:nvPr>
        </p:nvSpPr>
        <p:spPr/>
        <p:txBody>
          <a:bodyPr/>
          <a:lstStyle/>
          <a:p>
            <a:r>
              <a:rPr lang="ru-RU" dirty="0"/>
              <a:t>Способы выхода из конфликтных ситуаций:</a:t>
            </a:r>
          </a:p>
        </p:txBody>
      </p:sp>
      <p:pic>
        <p:nvPicPr>
          <p:cNvPr id="5" name="Объект 4">
            <a:extLst>
              <a:ext uri="{FF2B5EF4-FFF2-40B4-BE49-F238E27FC236}">
                <a16:creationId xmlns:a16="http://schemas.microsoft.com/office/drawing/2014/main" id="{8ACDA72F-1DF0-40E6-958D-15C39476E24F}"/>
              </a:ext>
            </a:extLst>
          </p:cNvPr>
          <p:cNvPicPr>
            <a:picLocks noGrp="1" noChangeAspect="1"/>
          </p:cNvPicPr>
          <p:nvPr>
            <p:ph idx="1"/>
          </p:nvPr>
        </p:nvPicPr>
        <p:blipFill>
          <a:blip r:embed="rId2"/>
          <a:stretch>
            <a:fillRect/>
          </a:stretch>
        </p:blipFill>
        <p:spPr>
          <a:xfrm>
            <a:off x="443060" y="1930400"/>
            <a:ext cx="9521071" cy="4318000"/>
          </a:xfrm>
        </p:spPr>
      </p:pic>
    </p:spTree>
    <p:extLst>
      <p:ext uri="{BB962C8B-B14F-4D97-AF65-F5344CB8AC3E}">
        <p14:creationId xmlns:p14="http://schemas.microsoft.com/office/powerpoint/2010/main" val="2807168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8DA05F46-BFC0-4344-A42F-9D49DF8CD210}"/>
              </a:ext>
            </a:extLst>
          </p:cNvPr>
          <p:cNvPicPr>
            <a:picLocks noGrp="1" noChangeAspect="1"/>
          </p:cNvPicPr>
          <p:nvPr>
            <p:ph idx="1"/>
          </p:nvPr>
        </p:nvPicPr>
        <p:blipFill>
          <a:blip r:embed="rId2"/>
          <a:stretch>
            <a:fillRect/>
          </a:stretch>
        </p:blipFill>
        <p:spPr>
          <a:xfrm>
            <a:off x="84842" y="292231"/>
            <a:ext cx="10454326" cy="6410227"/>
          </a:xfrm>
          <a:prstGeom prst="rect">
            <a:avLst/>
          </a:prstGeom>
        </p:spPr>
      </p:pic>
    </p:spTree>
    <p:extLst>
      <p:ext uri="{BB962C8B-B14F-4D97-AF65-F5344CB8AC3E}">
        <p14:creationId xmlns:p14="http://schemas.microsoft.com/office/powerpoint/2010/main" val="1459692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573B35-B874-43FE-BA3E-72020B408E32}"/>
              </a:ext>
            </a:extLst>
          </p:cNvPr>
          <p:cNvSpPr>
            <a:spLocks noGrp="1"/>
          </p:cNvSpPr>
          <p:nvPr>
            <p:ph type="title"/>
          </p:nvPr>
        </p:nvSpPr>
        <p:spPr/>
        <p:txBody>
          <a:bodyPr>
            <a:normAutofit fontScale="90000"/>
          </a:bodyPr>
          <a:lstStyle/>
          <a:p>
            <a:r>
              <a:rPr lang="ru-RU" b="1" dirty="0"/>
              <a:t>Т</a:t>
            </a:r>
            <a:r>
              <a:rPr lang="ru-RU" sz="3600" b="1" dirty="0"/>
              <a:t>рудные психологические типы родителей:</a:t>
            </a:r>
            <a:br>
              <a:rPr lang="ru-RU" dirty="0"/>
            </a:br>
            <a:endParaRPr lang="ru-RU" dirty="0"/>
          </a:p>
        </p:txBody>
      </p:sp>
      <p:sp>
        <p:nvSpPr>
          <p:cNvPr id="3" name="Объект 2">
            <a:extLst>
              <a:ext uri="{FF2B5EF4-FFF2-40B4-BE49-F238E27FC236}">
                <a16:creationId xmlns:a16="http://schemas.microsoft.com/office/drawing/2014/main" id="{CBF6FB32-B394-4013-A344-7704D11E1505}"/>
              </a:ext>
            </a:extLst>
          </p:cNvPr>
          <p:cNvSpPr>
            <a:spLocks noGrp="1"/>
          </p:cNvSpPr>
          <p:nvPr>
            <p:ph idx="1"/>
          </p:nvPr>
        </p:nvSpPr>
        <p:spPr>
          <a:xfrm>
            <a:off x="677334" y="2160589"/>
            <a:ext cx="8796604" cy="3880773"/>
          </a:xfrm>
        </p:spPr>
        <p:txBody>
          <a:bodyPr/>
          <a:lstStyle/>
          <a:p>
            <a:pPr marL="514350" indent="-514350">
              <a:buFont typeface="+mj-lt"/>
              <a:buAutoNum type="arabicPeriod"/>
            </a:pPr>
            <a:r>
              <a:rPr lang="ru-RU" sz="2400" i="1" dirty="0"/>
              <a:t>Идет напролом, агрессивен, бесцеремонен и временами даже груб.</a:t>
            </a:r>
          </a:p>
          <a:p>
            <a:pPr marL="514350" indent="-514350">
              <a:buFont typeface="+mj-lt"/>
              <a:buAutoNum type="arabicPeriod"/>
            </a:pPr>
            <a:r>
              <a:rPr lang="ru-RU" sz="2400" i="1" dirty="0"/>
              <a:t>Склонен к скрытой агрессии.</a:t>
            </a:r>
          </a:p>
          <a:p>
            <a:pPr marL="514350" indent="-514350">
              <a:buFont typeface="+mj-lt"/>
              <a:buAutoNum type="arabicPeriod"/>
            </a:pPr>
            <a:r>
              <a:rPr lang="ru-RU" sz="2400" i="1" dirty="0"/>
              <a:t>Всегда всем недоволен.</a:t>
            </a:r>
          </a:p>
          <a:p>
            <a:pPr marL="514350" indent="-514350">
              <a:buFont typeface="+mj-lt"/>
              <a:buAutoNum type="arabicPeriod"/>
            </a:pPr>
            <a:r>
              <a:rPr lang="ru-RU" sz="2400" i="1" dirty="0"/>
              <a:t>Все знает лучше других. </a:t>
            </a:r>
          </a:p>
          <a:p>
            <a:pPr marL="514350" indent="-514350">
              <a:buFont typeface="+mj-lt"/>
              <a:buAutoNum type="arabicPeriod"/>
            </a:pPr>
            <a:r>
              <a:rPr lang="ru-RU" sz="2400" i="1" dirty="0"/>
              <a:t>Сильно переживает по любому поводу </a:t>
            </a:r>
          </a:p>
          <a:p>
            <a:pPr marL="514350" indent="-514350">
              <a:buFont typeface="+mj-lt"/>
              <a:buAutoNum type="arabicPeriod"/>
            </a:pPr>
            <a:r>
              <a:rPr lang="ru-RU" sz="2400" i="1" dirty="0"/>
              <a:t>Очень хочет понравиться другим. </a:t>
            </a:r>
          </a:p>
          <a:p>
            <a:pPr marL="514350" indent="-514350">
              <a:buFont typeface="+mj-lt"/>
              <a:buAutoNum type="arabicPeriod"/>
            </a:pPr>
            <a:r>
              <a:rPr lang="ru-RU" sz="2400" i="1" dirty="0"/>
              <a:t>Находится в тени, не проявляет себя. </a:t>
            </a:r>
          </a:p>
          <a:p>
            <a:endParaRPr lang="ru-RU" dirty="0"/>
          </a:p>
        </p:txBody>
      </p:sp>
    </p:spTree>
    <p:extLst>
      <p:ext uri="{BB962C8B-B14F-4D97-AF65-F5344CB8AC3E}">
        <p14:creationId xmlns:p14="http://schemas.microsoft.com/office/powerpoint/2010/main" val="3504162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2F8044-C9FB-4B4C-9C9F-B36C1590FB34}"/>
              </a:ext>
            </a:extLst>
          </p:cNvPr>
          <p:cNvSpPr>
            <a:spLocks noGrp="1"/>
          </p:cNvSpPr>
          <p:nvPr>
            <p:ph type="title"/>
          </p:nvPr>
        </p:nvSpPr>
        <p:spPr/>
        <p:txBody>
          <a:bodyPr/>
          <a:lstStyle/>
          <a:p>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Ситуация 1</a:t>
            </a:r>
            <a:br>
              <a:rPr lang="ru-RU" sz="28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4AAEA163-1B81-4ACD-BC39-BE76BD673484}"/>
              </a:ext>
            </a:extLst>
          </p:cNvPr>
          <p:cNvSpPr>
            <a:spLocks noGrp="1"/>
          </p:cNvSpPr>
          <p:nvPr>
            <p:ph idx="1"/>
          </p:nvPr>
        </p:nvSpPr>
        <p:spPr/>
        <p:txBody>
          <a:bodyPr/>
          <a:lstStyle/>
          <a:p>
            <a:pPr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Ребенок, приходя домой из детского сада, жалуется на то, что с ним не хотят играть дети в группе. Родители поинтересовались, с чем это связано. Воспитатель, наблюдая за ребенком, приобщая его к совместным играм с другими детьми, заметил, что он все время хочет быть на первых ролях, Всем играющим говорит, что они в игре жульничают, играют не по правилам, делает всем множество замеча­ний. В ответ на это дети отказываются с ним играть. Педагог заметил также, что в большинстве случаев воспитанник не прав, проанализировал его претензии по отношению к другим детям. Ребенок с выво­дами воспитателя согласился.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847101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8D498D-1FC0-48CD-9DAC-6AD2114862A5}"/>
              </a:ext>
            </a:extLst>
          </p:cNvPr>
          <p:cNvSpPr>
            <a:spLocks noGrp="1"/>
          </p:cNvSpPr>
          <p:nvPr>
            <p:ph type="title"/>
          </p:nvPr>
        </p:nvSpPr>
        <p:spPr/>
        <p:txBody>
          <a:bodyPr/>
          <a:lstStyle/>
          <a:p>
            <a:r>
              <a:rPr lang="ru-RU" dirty="0"/>
              <a:t>Решение</a:t>
            </a:r>
          </a:p>
        </p:txBody>
      </p:sp>
      <p:sp>
        <p:nvSpPr>
          <p:cNvPr id="3" name="Объект 2">
            <a:extLst>
              <a:ext uri="{FF2B5EF4-FFF2-40B4-BE49-F238E27FC236}">
                <a16:creationId xmlns:a16="http://schemas.microsoft.com/office/drawing/2014/main" id="{FB672BD2-210B-442D-B40B-FEE1F32BE26D}"/>
              </a:ext>
            </a:extLst>
          </p:cNvPr>
          <p:cNvSpPr>
            <a:spLocks noGrp="1"/>
          </p:cNvSpPr>
          <p:nvPr>
            <p:ph idx="1"/>
          </p:nvPr>
        </p:nvSpPr>
        <p:spPr/>
        <p:txBody>
          <a:bodyPr/>
          <a:lstStyle/>
          <a:p>
            <a:pPr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Для решения данной проблемы педагог стал участвовать во всех играх детей, строго следя за выпол­нением правил, поощряя играющих добрыми словами, похвалой.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Демонстративные дети часто страдают от трудностей в общении. У них не­достаточно развита произвольность поведения. Воспитатель в такой ситуации ведет себя вполне грамот­но. Дополнительную помощь в решении проблемы может оказать педагог-психолог детского сада, орга­низовав специальные коммуникативные игры.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088336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26D480-AD73-4718-8502-9A2DBFF96FBF}"/>
              </a:ext>
            </a:extLst>
          </p:cNvPr>
          <p:cNvSpPr>
            <a:spLocks noGrp="1"/>
          </p:cNvSpPr>
          <p:nvPr>
            <p:ph type="title"/>
          </p:nvPr>
        </p:nvSpPr>
        <p:spPr/>
        <p:txBody>
          <a:bodyPr/>
          <a:lstStyle/>
          <a:p>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Ситуация 2</a:t>
            </a:r>
            <a:br>
              <a:rPr lang="ru-RU" sz="28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F28A420C-0973-4F45-967E-1CBC434EB7BB}"/>
              </a:ext>
            </a:extLst>
          </p:cNvPr>
          <p:cNvSpPr>
            <a:spLocks noGrp="1"/>
          </p:cNvSpPr>
          <p:nvPr>
            <p:ph idx="1"/>
          </p:nvPr>
        </p:nvSpPr>
        <p:spPr/>
        <p:txBody>
          <a:bodyPr/>
          <a:lstStyle/>
          <a:p>
            <a:pPr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Данная ситуация возникла из-за того, что родители неправильно оценивают поступки своего ребенка: он постоянно берет чужие вещи (конфеты, игрушки) из шкафчиков других детей. Родители обвиняют в этом всех детей, но не своего ребенка. Ситуации повторяются неоднократно. Беседы с родителями ни к чему не приводят. Конфликт не разрешен.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573536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E04D30-E236-43B6-9F4C-5748087C30A1}"/>
              </a:ext>
            </a:extLst>
          </p:cNvPr>
          <p:cNvSpPr>
            <a:spLocks noGrp="1"/>
          </p:cNvSpPr>
          <p:nvPr>
            <p:ph type="title"/>
          </p:nvPr>
        </p:nvSpPr>
        <p:spPr/>
        <p:txBody>
          <a:bodyPr/>
          <a:lstStyle/>
          <a:p>
            <a:r>
              <a:rPr lang="ru-RU" dirty="0"/>
              <a:t>Решение</a:t>
            </a:r>
          </a:p>
        </p:txBody>
      </p:sp>
      <p:sp>
        <p:nvSpPr>
          <p:cNvPr id="3" name="Объект 2">
            <a:extLst>
              <a:ext uri="{FF2B5EF4-FFF2-40B4-BE49-F238E27FC236}">
                <a16:creationId xmlns:a16="http://schemas.microsoft.com/office/drawing/2014/main" id="{5C1CEDCE-BB58-4AAA-A535-946EF2110DC4}"/>
              </a:ext>
            </a:extLst>
          </p:cNvPr>
          <p:cNvSpPr>
            <a:spLocks noGrp="1"/>
          </p:cNvSpPr>
          <p:nvPr>
            <p:ph idx="1"/>
          </p:nvPr>
        </p:nvSpPr>
        <p:spPr>
          <a:xfrm>
            <a:off x="677334" y="1751163"/>
            <a:ext cx="8596668" cy="4290200"/>
          </a:xfrm>
        </p:spPr>
        <p:txBody>
          <a:bodyPr>
            <a:normAutofit/>
          </a:bodyPr>
          <a:lstStyle/>
          <a:p>
            <a:pPr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Дошкольный возраст — период формирования нравственных привычек. На этом этапе развития ребенку еще трудно обуздать свои импульсивные поступки. Очень важно в этой ситуации не навешивать на дошкольника "ярлыков", категорически запрещается называть его вором. Проявите чувство такта к родителям ребенка и терпение к малышу, выразите недовольство его поведе­нием в виде "Я-сообщения" (я огорчена, расстроена) и спокойно объясняйте каждый раз, что так делать нельзя. Вера родителей в своего ребенка только поможет в данном случае. Гораздо хуже, если они на­чинают "принимать меры" в подобных ситуациях, т. к. страх делает ребенка малодушным, усугубляет его неправильное поведение.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Педагог-психолог поможет разобраться в причинах такого поведения дошкольника.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184332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3E9938-09AB-4429-BC27-E504EE146EEF}"/>
              </a:ext>
            </a:extLst>
          </p:cNvPr>
          <p:cNvSpPr>
            <a:spLocks noGrp="1"/>
          </p:cNvSpPr>
          <p:nvPr>
            <p:ph type="title"/>
          </p:nvPr>
        </p:nvSpPr>
        <p:spPr/>
        <p:txBody>
          <a:bodyPr/>
          <a:lstStyle/>
          <a:p>
            <a:r>
              <a:rPr kumimoji="0" lang="ru-RU"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Ситуация 3</a:t>
            </a:r>
            <a:endParaRPr lang="ru-RU" dirty="0"/>
          </a:p>
        </p:txBody>
      </p:sp>
      <p:sp>
        <p:nvSpPr>
          <p:cNvPr id="3" name="Объект 2">
            <a:extLst>
              <a:ext uri="{FF2B5EF4-FFF2-40B4-BE49-F238E27FC236}">
                <a16:creationId xmlns:a16="http://schemas.microsoft.com/office/drawing/2014/main" id="{0B795309-DBD8-403D-9B34-99465E106491}"/>
              </a:ext>
            </a:extLst>
          </p:cNvPr>
          <p:cNvSpPr>
            <a:spLocks noGrp="1"/>
          </p:cNvSpPr>
          <p:nvPr>
            <p:ph idx="1"/>
          </p:nvPr>
        </p:nvSpPr>
        <p:spPr/>
        <p:txBody>
          <a:bodyPr>
            <a:normAutofit fontScale="92500" lnSpcReduction="10000"/>
          </a:bodyPr>
          <a:lstStyle/>
          <a:p>
            <a:pPr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семье одной из воспитанниц дошкольного учреждения наблюдался конфликт между бабушкой и мамой по вопросам воспитания ребенка.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Если девочка жила у бабушки, ее приводили в детский сад вовремя, и весь день проходил в рамках установленного в учреждении режима. Если девочку забирала мама, то ребенка привозили в 10.30, вре­мя, когда все занятия подходили к концу, и оставались только прогулка и общение с детьми. Часто не приводили совсем. Бабушка забирала девочку рано, сразу после полдника.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Учитывая, что данная группа подготовительная, логопедическая, воспитатель стала говорить, что такие посещения пользы ребенку не принесут. Мама пожаловалась заведующему ДОУ. В результате девочку забрали из детского сада и записали в подготовительную группу при школе.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139888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8FDF24-EC1A-4857-A145-A5D539B9858D}"/>
              </a:ext>
            </a:extLst>
          </p:cNvPr>
          <p:cNvSpPr>
            <a:spLocks noGrp="1"/>
          </p:cNvSpPr>
          <p:nvPr>
            <p:ph type="title"/>
          </p:nvPr>
        </p:nvSpPr>
        <p:spPr/>
        <p:txBody>
          <a:bodyPr/>
          <a:lstStyle/>
          <a:p>
            <a:r>
              <a:rPr lang="ru-RU" dirty="0"/>
              <a:t>Решение</a:t>
            </a:r>
          </a:p>
        </p:txBody>
      </p:sp>
      <p:sp>
        <p:nvSpPr>
          <p:cNvPr id="3" name="Объект 2">
            <a:extLst>
              <a:ext uri="{FF2B5EF4-FFF2-40B4-BE49-F238E27FC236}">
                <a16:creationId xmlns:a16="http://schemas.microsoft.com/office/drawing/2014/main" id="{16381237-76CD-4553-9167-A30A90F8D827}"/>
              </a:ext>
            </a:extLst>
          </p:cNvPr>
          <p:cNvSpPr>
            <a:spLocks noGrp="1"/>
          </p:cNvSpPr>
          <p:nvPr>
            <p:ph idx="1"/>
          </p:nvPr>
        </p:nvSpPr>
        <p:spPr/>
        <p:txBody>
          <a:bodyPr/>
          <a:lstStyle/>
          <a:p>
            <a:pPr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Во-первых, совершенно недопустима установка на родителя как на сопер­ника. Поучающая позиция может обидеть даже очень уравновешенного человека. Помните, родители и воспитатели — сотрудники в деле воспитания ребенка.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Во-вторых, утверждение о том, что посещение детского сада (даже нерегулярное) не приносит поль­зы ребенку, по меньшей мере, непрофессионально. В любом случае, общение с коллективом сверстни­ков в игре не только полезно, но и необходимо в дошкольном возрасте.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Помните, в подготовительной группе детского сада решаются не только образовательные задачи!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86746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28FEC8-0B64-4199-9F8A-7B78DED60413}"/>
              </a:ext>
            </a:extLst>
          </p:cNvPr>
          <p:cNvSpPr>
            <a:spLocks noGrp="1"/>
          </p:cNvSpPr>
          <p:nvPr>
            <p:ph type="title"/>
          </p:nvPr>
        </p:nvSpPr>
        <p:spPr/>
        <p:txBody>
          <a:bodyPr>
            <a:normAutofit fontScale="90000"/>
          </a:bodyPr>
          <a:lstStyle/>
          <a:p>
            <a:r>
              <a:rPr lang="ru-RU" dirty="0"/>
              <a:t>Об образовании в Российской Федерации</a:t>
            </a:r>
            <a:br>
              <a:rPr lang="ru-RU" dirty="0"/>
            </a:br>
            <a:r>
              <a:rPr lang="ru-RU" dirty="0"/>
              <a:t>от 29 декабря 2012 года № 273</a:t>
            </a:r>
            <a:br>
              <a:rPr lang="ru-RU" dirty="0"/>
            </a:br>
            <a:endParaRPr lang="ru-RU" dirty="0"/>
          </a:p>
        </p:txBody>
      </p:sp>
      <p:sp>
        <p:nvSpPr>
          <p:cNvPr id="3" name="Объект 2">
            <a:extLst>
              <a:ext uri="{FF2B5EF4-FFF2-40B4-BE49-F238E27FC236}">
                <a16:creationId xmlns:a16="http://schemas.microsoft.com/office/drawing/2014/main" id="{B6749387-8849-4E4F-85DE-00CCCD485846}"/>
              </a:ext>
            </a:extLst>
          </p:cNvPr>
          <p:cNvSpPr>
            <a:spLocks noGrp="1"/>
          </p:cNvSpPr>
          <p:nvPr>
            <p:ph idx="1"/>
          </p:nvPr>
        </p:nvSpPr>
        <p:spPr>
          <a:xfrm>
            <a:off x="677334" y="1930401"/>
            <a:ext cx="8596668" cy="4206448"/>
          </a:xfrm>
        </p:spPr>
        <p:txBody>
          <a:bodyPr>
            <a:normAutofit lnSpcReduction="10000"/>
          </a:bodyPr>
          <a:lstStyle/>
          <a:p>
            <a:pPr marL="45720" indent="0" algn="just" eaLnBrk="1" fontAlgn="auto" hangingPunct="1">
              <a:spcAft>
                <a:spcPts val="300"/>
              </a:spcAft>
              <a:buClr>
                <a:srgbClr val="F14124">
                  <a:lumMod val="75000"/>
                </a:srgbClr>
              </a:buClr>
              <a:buSzPct val="130000"/>
              <a:buFont typeface="Arial" charset="0"/>
              <a:buNone/>
              <a:defRPr/>
            </a:pPr>
            <a:r>
              <a:rPr lang="ru-RU" sz="2000" b="1" dirty="0">
                <a:solidFill>
                  <a:schemeClr val="tx2">
                    <a:lumMod val="75000"/>
                  </a:schemeClr>
                </a:solidFill>
                <a:latin typeface="Times New Roman" pitchFamily="18" charset="0"/>
                <a:cs typeface="Times New Roman" pitchFamily="18" charset="0"/>
              </a:rPr>
              <a:t>Статья 3 </a:t>
            </a:r>
            <a:r>
              <a:rPr lang="ru-RU" sz="2000" dirty="0">
                <a:solidFill>
                  <a:schemeClr val="tx2">
                    <a:lumMod val="75000"/>
                  </a:schemeClr>
                </a:solidFill>
                <a:latin typeface="Times New Roman" pitchFamily="18" charset="0"/>
                <a:cs typeface="Times New Roman" pitchFamily="18" charset="0"/>
              </a:rPr>
              <a:t>п.10</a:t>
            </a:r>
            <a:r>
              <a:rPr lang="ru-RU" sz="2000" b="1" dirty="0">
                <a:solidFill>
                  <a:schemeClr val="tx2">
                    <a:lumMod val="75000"/>
                  </a:schemeClr>
                </a:solidFill>
                <a:latin typeface="Times New Roman" pitchFamily="18" charset="0"/>
                <a:cs typeface="Times New Roman" pitchFamily="18" charset="0"/>
              </a:rPr>
              <a:t> </a:t>
            </a:r>
            <a:r>
              <a:rPr lang="ru-RU" sz="1800" dirty="0">
                <a:solidFill>
                  <a:schemeClr val="tx2">
                    <a:lumMod val="75000"/>
                  </a:schemeClr>
                </a:solidFill>
                <a:latin typeface="Times New Roman" pitchFamily="18" charset="0"/>
                <a:cs typeface="Times New Roman" pitchFamily="18" charset="0"/>
              </a:rPr>
              <a:t>– демократический характер управления образованием, обеспечение прав пед. работников, обучающихся, родителей на участие в управлении образовательным учреждением.</a:t>
            </a:r>
          </a:p>
          <a:p>
            <a:pPr marL="45720" indent="0" algn="just" eaLnBrk="1" fontAlgn="auto" hangingPunct="1">
              <a:spcAft>
                <a:spcPts val="300"/>
              </a:spcAft>
              <a:buClr>
                <a:srgbClr val="F14124">
                  <a:lumMod val="75000"/>
                </a:srgbClr>
              </a:buClr>
              <a:buSzPct val="130000"/>
              <a:buFont typeface="Arial" charset="0"/>
              <a:buNone/>
              <a:defRPr/>
            </a:pPr>
            <a:r>
              <a:rPr lang="ru-RU" sz="2000" b="1" dirty="0">
                <a:solidFill>
                  <a:schemeClr val="tx2">
                    <a:lumMod val="75000"/>
                  </a:schemeClr>
                </a:solidFill>
                <a:latin typeface="Times New Roman" pitchFamily="18" charset="0"/>
                <a:cs typeface="Times New Roman" pitchFamily="18" charset="0"/>
              </a:rPr>
              <a:t>Статья 44. </a:t>
            </a:r>
          </a:p>
          <a:p>
            <a:pPr marL="502920" indent="-457200" algn="just" eaLnBrk="1" fontAlgn="auto" hangingPunct="1">
              <a:spcAft>
                <a:spcPts val="300"/>
              </a:spcAft>
              <a:buClr>
                <a:srgbClr val="F14124">
                  <a:lumMod val="75000"/>
                </a:srgbClr>
              </a:buClr>
              <a:buSzPct val="130000"/>
              <a:buFont typeface="Arial" charset="0"/>
              <a:buNone/>
              <a:defRPr/>
            </a:pPr>
            <a:r>
              <a:rPr lang="ru-RU" sz="1800" dirty="0">
                <a:solidFill>
                  <a:schemeClr val="tx2">
                    <a:lumMod val="75000"/>
                  </a:schemeClr>
                </a:solidFill>
                <a:latin typeface="Times New Roman" pitchFamily="18" charset="0"/>
                <a:cs typeface="Times New Roman" pitchFamily="18" charset="0"/>
              </a:rPr>
              <a:t>1. Родители (законные представители) несовершеннолетних обучающихся имеют </a:t>
            </a:r>
            <a:r>
              <a:rPr lang="ru-RU" sz="1800" u="sng" dirty="0">
                <a:solidFill>
                  <a:schemeClr val="tx2">
                    <a:lumMod val="75000"/>
                  </a:schemeClr>
                </a:solidFill>
                <a:latin typeface="Times New Roman" pitchFamily="18" charset="0"/>
                <a:cs typeface="Times New Roman" pitchFamily="18" charset="0"/>
              </a:rPr>
              <a:t>преимущественное право </a:t>
            </a:r>
            <a:r>
              <a:rPr lang="ru-RU" sz="1800" dirty="0">
                <a:solidFill>
                  <a:schemeClr val="tx2">
                    <a:lumMod val="75000"/>
                  </a:schemeClr>
                </a:solidFill>
                <a:latin typeface="Times New Roman" pitchFamily="18" charset="0"/>
                <a:cs typeface="Times New Roman" pitchFamily="18" charset="0"/>
              </a:rPr>
              <a:t>на обучение и воспитание детей перед всеми другими лицами. Они </a:t>
            </a:r>
            <a:r>
              <a:rPr lang="ru-RU" sz="1800" u="sng" dirty="0">
                <a:solidFill>
                  <a:schemeClr val="tx2">
                    <a:lumMod val="75000"/>
                  </a:schemeClr>
                </a:solidFill>
                <a:latin typeface="Times New Roman" pitchFamily="18" charset="0"/>
                <a:cs typeface="Times New Roman" pitchFamily="18" charset="0"/>
              </a:rPr>
              <a:t>обязаны заложить основы</a:t>
            </a:r>
            <a:r>
              <a:rPr lang="ru-RU" sz="1800" dirty="0">
                <a:solidFill>
                  <a:schemeClr val="tx2">
                    <a:lumMod val="75000"/>
                  </a:schemeClr>
                </a:solidFill>
                <a:latin typeface="Times New Roman" pitchFamily="18" charset="0"/>
                <a:cs typeface="Times New Roman" pitchFamily="18" charset="0"/>
              </a:rPr>
              <a:t> физического, нравственного и интеллектуального развития личности ребенка.</a:t>
            </a:r>
          </a:p>
          <a:p>
            <a:pPr marL="502920" indent="-457200" algn="just" eaLnBrk="1" fontAlgn="auto" hangingPunct="1">
              <a:spcAft>
                <a:spcPts val="300"/>
              </a:spcAft>
              <a:buClr>
                <a:srgbClr val="F14124">
                  <a:lumMod val="75000"/>
                </a:srgbClr>
              </a:buClr>
              <a:buSzPct val="130000"/>
              <a:buFont typeface="Arial" charset="0"/>
              <a:buNone/>
              <a:defRPr/>
            </a:pPr>
            <a:r>
              <a:rPr lang="ru-RU" sz="1800" dirty="0">
                <a:solidFill>
                  <a:schemeClr val="tx2">
                    <a:lumMod val="75000"/>
                  </a:schemeClr>
                </a:solidFill>
                <a:latin typeface="Times New Roman" pitchFamily="18" charset="0"/>
                <a:cs typeface="Times New Roman" pitchFamily="18" charset="0"/>
              </a:rPr>
              <a:t>2. Органы государственной власти и органы местного самоуправления, образовательные организации </a:t>
            </a:r>
            <a:r>
              <a:rPr lang="ru-RU" sz="1800" u="sng" dirty="0">
                <a:solidFill>
                  <a:schemeClr val="tx2">
                    <a:lumMod val="75000"/>
                  </a:schemeClr>
                </a:solidFill>
                <a:latin typeface="Times New Roman" pitchFamily="18" charset="0"/>
                <a:cs typeface="Times New Roman" pitchFamily="18" charset="0"/>
              </a:rPr>
              <a:t>оказывают помощь родителям</a:t>
            </a:r>
            <a:r>
              <a:rPr lang="ru-RU" sz="1800" dirty="0">
                <a:solidFill>
                  <a:schemeClr val="tx2">
                    <a:lumMod val="75000"/>
                  </a:schemeClr>
                </a:solidFill>
                <a:latin typeface="Times New Roman" pitchFamily="18" charset="0"/>
                <a:cs typeface="Times New Roman" pitchFamily="18" charset="0"/>
              </a:rPr>
              <a:t> (законным представителям) несовершеннолетних обучающихся в воспитании детей, охране и укреплении их физического и психического здоровья, развитии индивидуальных способностей и необходимой коррекции нарушений их развития.</a:t>
            </a:r>
          </a:p>
          <a:p>
            <a:endParaRPr lang="ru-RU" dirty="0"/>
          </a:p>
        </p:txBody>
      </p:sp>
    </p:spTree>
    <p:extLst>
      <p:ext uri="{BB962C8B-B14F-4D97-AF65-F5344CB8AC3E}">
        <p14:creationId xmlns:p14="http://schemas.microsoft.com/office/powerpoint/2010/main" val="300114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99D79C-6519-45B4-BA34-0DB8A3B28241}"/>
              </a:ext>
            </a:extLst>
          </p:cNvPr>
          <p:cNvSpPr>
            <a:spLocks noGrp="1"/>
          </p:cNvSpPr>
          <p:nvPr>
            <p:ph type="title"/>
          </p:nvPr>
        </p:nvSpPr>
        <p:spPr/>
        <p:txBody>
          <a:bodyPr/>
          <a:lstStyle/>
          <a:p>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Ситуация 4</a:t>
            </a:r>
            <a:br>
              <a:rPr lang="ru-RU" sz="28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D3773E7D-495F-4398-8670-936EF77A8443}"/>
              </a:ext>
            </a:extLst>
          </p:cNvPr>
          <p:cNvSpPr>
            <a:spLocks noGrp="1"/>
          </p:cNvSpPr>
          <p:nvPr>
            <p:ph idx="1"/>
          </p:nvPr>
        </p:nvSpPr>
        <p:spPr/>
        <p:txBody>
          <a:bodyPr/>
          <a:lstStyle/>
          <a:p>
            <a:pPr algn="just">
              <a:lnSpc>
                <a:spcPct val="115000"/>
              </a:lnSpc>
              <a:spcAft>
                <a:spcPts val="100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Забирая вечером ребенка из детского сада, родители возмущаются, что его одежда очень грязная, и обвиняют педагога, что он плохо следит за детьми. Воспитатель предлагает родителям всю прогулку держать их ребенка за руку.</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664815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74FBB5-FC53-4099-94AC-0BBB3027A7B2}"/>
              </a:ext>
            </a:extLst>
          </p:cNvPr>
          <p:cNvSpPr>
            <a:spLocks noGrp="1"/>
          </p:cNvSpPr>
          <p:nvPr>
            <p:ph type="title"/>
          </p:nvPr>
        </p:nvSpPr>
        <p:spPr/>
        <p:txBody>
          <a:bodyPr/>
          <a:lstStyle/>
          <a:p>
            <a:r>
              <a:rPr lang="ru-RU" dirty="0"/>
              <a:t>Решение</a:t>
            </a:r>
          </a:p>
        </p:txBody>
      </p:sp>
      <p:sp>
        <p:nvSpPr>
          <p:cNvPr id="3" name="Объект 2">
            <a:extLst>
              <a:ext uri="{FF2B5EF4-FFF2-40B4-BE49-F238E27FC236}">
                <a16:creationId xmlns:a16="http://schemas.microsoft.com/office/drawing/2014/main" id="{2B02428B-574B-4D80-A6AC-C283BFC4C35F}"/>
              </a:ext>
            </a:extLst>
          </p:cNvPr>
          <p:cNvSpPr>
            <a:spLocks noGrp="1"/>
          </p:cNvSpPr>
          <p:nvPr>
            <p:ph idx="1"/>
          </p:nvPr>
        </p:nvSpPr>
        <p:spPr/>
        <p:txBody>
          <a:bodyPr/>
          <a:lstStyle/>
          <a:p>
            <a:pPr algn="just">
              <a:lnSpc>
                <a:spcPct val="115000"/>
              </a:lnSpc>
              <a:spcAft>
                <a:spcPts val="1000"/>
              </a:spcAft>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Если предложение педагога сделано в шутливой форме, возможно, это хо­роший выход из данной ситуации. Ведь юмор — прекрасное средство снятия психологического напря­жения. Но тут же постарайтесь доброжелательно объяснить родителям, как важно ребенку "наиграться", что ограничение движений он воспринимает как наказание, а для детского сада больше подойдет одеж­да попроще. Но все же задумайтесь над словами родителей, возможно, "нет дыма без огня".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556380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55138B-B7F8-48E7-AAF6-634E36F4F9DC}"/>
              </a:ext>
            </a:extLst>
          </p:cNvPr>
          <p:cNvSpPr>
            <a:spLocks noGrp="1"/>
          </p:cNvSpPr>
          <p:nvPr>
            <p:ph type="title"/>
          </p:nvPr>
        </p:nvSpPr>
        <p:spPr/>
        <p:txBody>
          <a:bodyPr/>
          <a:lstStyle/>
          <a:p>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Ситуация 5</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AF29FF70-F844-4571-852B-8610C88C3813}"/>
              </a:ext>
            </a:extLst>
          </p:cNvPr>
          <p:cNvSpPr>
            <a:spLocks noGrp="1"/>
          </p:cNvSpPr>
          <p:nvPr>
            <p:ph idx="1"/>
          </p:nvPr>
        </p:nvSpPr>
        <p:spPr/>
        <p:txBody>
          <a:bodyPr>
            <a:normAutofit/>
          </a:bodyPr>
          <a:lstStyle/>
          <a:p>
            <a:pPr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Одну из воспитанниц родители приводят в группу после завтрака, из-за чего девочка постоянно про­пускает утренние индивидуальные занятия, игры и зарядку. На утверждения воспитателя о необходимости соблюдения режима дня детского сада родители от­вечают, что имеют право приводить своего ребенка тогда, когда им это удобно.</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83122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82BC4B-55A0-4D47-94CD-6E45AFE3E241}"/>
              </a:ext>
            </a:extLst>
          </p:cNvPr>
          <p:cNvSpPr>
            <a:spLocks noGrp="1"/>
          </p:cNvSpPr>
          <p:nvPr>
            <p:ph type="title"/>
          </p:nvPr>
        </p:nvSpPr>
        <p:spPr/>
        <p:txBody>
          <a:bodyPr/>
          <a:lstStyle/>
          <a:p>
            <a:r>
              <a:rPr lang="ru-RU" dirty="0"/>
              <a:t>Решение</a:t>
            </a:r>
          </a:p>
        </p:txBody>
      </p:sp>
      <p:sp>
        <p:nvSpPr>
          <p:cNvPr id="3" name="Объект 2">
            <a:extLst>
              <a:ext uri="{FF2B5EF4-FFF2-40B4-BE49-F238E27FC236}">
                <a16:creationId xmlns:a16="http://schemas.microsoft.com/office/drawing/2014/main" id="{B24EAE4D-3416-420C-AEB5-56951CD963EE}"/>
              </a:ext>
            </a:extLst>
          </p:cNvPr>
          <p:cNvSpPr>
            <a:spLocks noGrp="1"/>
          </p:cNvSpPr>
          <p:nvPr>
            <p:ph idx="1"/>
          </p:nvPr>
        </p:nvSpPr>
        <p:spPr/>
        <p:txBody>
          <a:bodyPr/>
          <a:lstStyle/>
          <a:p>
            <a:pPr marL="342900" marR="0" lvl="0" indent="-342900" algn="just" defTabSz="457200" rtl="0" eaLnBrk="1" fontAlgn="auto" latinLnBrk="0" hangingPunct="1">
              <a:lnSpc>
                <a:spcPct val="115000"/>
              </a:lnSpc>
              <a:spcBef>
                <a:spcPts val="1000"/>
              </a:spcBef>
              <a:spcAft>
                <a:spcPts val="1000"/>
              </a:spcAft>
              <a:buClr>
                <a:srgbClr val="F496CB">
                  <a:lumMod val="75000"/>
                </a:srgbClr>
              </a:buClr>
              <a:buSzPct val="80000"/>
              <a:buFont typeface="Wingdings 3" charset="2"/>
              <a:buChar char=""/>
              <a:tabLst/>
              <a:defRPr/>
            </a:pPr>
            <a:r>
              <a:rPr kumimoji="0" lang="ru-RU"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Возможно, воспитателю на следующем родительском собрании следует сделать яркую презентацию утренних занятий с детьми. Эффективно использовать видеофрагменты, фотографии, провести любимую дошкольниками зарядку вместе с родителями. Важно подчеркнуть результаты утренних индивидуальных занятий с детьми.</a:t>
            </a:r>
            <a:endParaRPr kumimoji="0" lang="ru-RU"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15000"/>
              </a:lnSpc>
              <a:spcBef>
                <a:spcPts val="1000"/>
              </a:spcBef>
              <a:spcAft>
                <a:spcPts val="1000"/>
              </a:spcAft>
              <a:buClr>
                <a:srgbClr val="F496CB">
                  <a:lumMod val="75000"/>
                </a:srgbClr>
              </a:buClr>
              <a:buSzPct val="80000"/>
              <a:buFont typeface="Wingdings 3" charset="2"/>
              <a:buChar char=""/>
              <a:tabLst/>
              <a:defRPr/>
            </a:pPr>
            <a:r>
              <a:rPr kumimoji="0" lang="ru-RU"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общении с родителями в такой ситуации не следует использовать обвинительные интонации, т. к. это побуждает их к психологической защите в виде "нападения". Лучше использовать метод "Я-сообщения", выразив свои чувства. Например: "Мне жалко, что Кати не было утром, ведь у нас была новая, такая веселая зарядка (важное занятие, игра)".</a:t>
            </a:r>
            <a:endParaRPr kumimoji="0" lang="ru-RU"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45111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679F76-02A0-4BE5-B2DC-C4CA36EF5647}"/>
              </a:ext>
            </a:extLst>
          </p:cNvPr>
          <p:cNvSpPr>
            <a:spLocks noGrp="1"/>
          </p:cNvSpPr>
          <p:nvPr>
            <p:ph type="title"/>
          </p:nvPr>
        </p:nvSpPr>
        <p:spPr/>
        <p:txBody>
          <a:bodyPr/>
          <a:lstStyle/>
          <a:p>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Ситуация 6</a:t>
            </a:r>
            <a:br>
              <a:rPr lang="ru-RU" sz="28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2F45695B-D06A-4959-A209-0432556C2883}"/>
              </a:ext>
            </a:extLst>
          </p:cNvPr>
          <p:cNvSpPr>
            <a:spLocks noGrp="1"/>
          </p:cNvSpPr>
          <p:nvPr>
            <p:ph idx="1"/>
          </p:nvPr>
        </p:nvSpPr>
        <p:spPr/>
        <p:txBody>
          <a:bodyPr>
            <a:normAutofit/>
          </a:bodyPr>
          <a:lstStyle/>
          <a:p>
            <a:pPr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Зульфия — активная, подвижная девочка, но с трудом адаптируется к группе. Воспитатель посовето­вала маме обратиться за помощью к детскому невропатологу. Мама девочки приняла совет "в штыки" и обвинила педагога, что та не любит ее дочь, потому что она из нерусской семьи, сказав, что пойдет жа­ловаться к заведующему ДОУ.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результате в последующие дни девочку в детский сад не приводили. Позже оказалось, что ее все-таки отвели к врачу, который прописал ей лечение. Через месяц девочка снова стала посещать группу, однако отношения воспитателя и мамы так и не наладились.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525521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943B72-4FEB-463A-B295-9ABEBB1FD561}"/>
              </a:ext>
            </a:extLst>
          </p:cNvPr>
          <p:cNvSpPr>
            <a:spLocks noGrp="1"/>
          </p:cNvSpPr>
          <p:nvPr>
            <p:ph type="title"/>
          </p:nvPr>
        </p:nvSpPr>
        <p:spPr/>
        <p:txBody>
          <a:bodyPr/>
          <a:lstStyle/>
          <a:p>
            <a:r>
              <a:rPr lang="ru-RU" dirty="0"/>
              <a:t>Решение</a:t>
            </a:r>
          </a:p>
        </p:txBody>
      </p:sp>
      <p:sp>
        <p:nvSpPr>
          <p:cNvPr id="3" name="Объект 2">
            <a:extLst>
              <a:ext uri="{FF2B5EF4-FFF2-40B4-BE49-F238E27FC236}">
                <a16:creationId xmlns:a16="http://schemas.microsoft.com/office/drawing/2014/main" id="{6BCD61E1-A198-403A-8585-10379A05766A}"/>
              </a:ext>
            </a:extLst>
          </p:cNvPr>
          <p:cNvSpPr>
            <a:spLocks noGrp="1"/>
          </p:cNvSpPr>
          <p:nvPr>
            <p:ph idx="1"/>
          </p:nvPr>
        </p:nvSpPr>
        <p:spPr/>
        <p:txBody>
          <a:bodyPr/>
          <a:lstStyle/>
          <a:p>
            <a:pPr algn="just">
              <a:lnSpc>
                <a:spcPct val="115000"/>
              </a:lnSpc>
              <a:spcAft>
                <a:spcPts val="1000"/>
              </a:spcAft>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Если бы такую информацию родитель получил от медицинского работника детского сада или педагога-психолога, реакция была бы другой, и не было бы конфликта с воспитателем. Не берите "огонь на себя", обращайтесь к помощи специалистов. Важно помнить о границах своей компетенции!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950925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67B212-460D-4720-9BE0-182054F5A55A}"/>
              </a:ext>
            </a:extLst>
          </p:cNvPr>
          <p:cNvSpPr>
            <a:spLocks noGrp="1"/>
          </p:cNvSpPr>
          <p:nvPr>
            <p:ph type="title"/>
          </p:nvPr>
        </p:nvSpPr>
        <p:spPr/>
        <p:txBody>
          <a:bodyPr/>
          <a:lstStyle/>
          <a:p>
            <a:r>
              <a:rPr lang="ru-RU" dirty="0"/>
              <a:t>Стратегия поведения в конфликтной ситуации: </a:t>
            </a:r>
          </a:p>
        </p:txBody>
      </p:sp>
      <p:sp>
        <p:nvSpPr>
          <p:cNvPr id="3" name="Объект 2">
            <a:extLst>
              <a:ext uri="{FF2B5EF4-FFF2-40B4-BE49-F238E27FC236}">
                <a16:creationId xmlns:a16="http://schemas.microsoft.com/office/drawing/2014/main" id="{5274C419-E784-4AD2-A666-CEA48B094E9A}"/>
              </a:ext>
            </a:extLst>
          </p:cNvPr>
          <p:cNvSpPr>
            <a:spLocks noGrp="1"/>
          </p:cNvSpPr>
          <p:nvPr>
            <p:ph idx="1"/>
          </p:nvPr>
        </p:nvSpPr>
        <p:spPr/>
        <p:txBody>
          <a:bodyPr>
            <a:normAutofit lnSpcReduction="10000"/>
          </a:bodyPr>
          <a:lstStyle/>
          <a:p>
            <a:pPr algn="just">
              <a:lnSpc>
                <a:spcPct val="115000"/>
              </a:lnSpc>
              <a:spcAft>
                <a:spcPts val="100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Дайте родителю "выпустить пар”. Если он раздражен и агрессивен, то нужно помочь ему снизить внутреннее напряжение. Пока это не случится, договориться с ним трудно или невозможно.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Во время его "взрыва” следует вести себя спокойно, уверенно, но не высокомерно. Он — страдающий человек независимо от того, кто он. Если человек агрессивен, значит, он переполнен отрицательными эмоциями. В хорошем настроении люди не кидаются друг на друга.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Наилучший прием в эти минуты — представить, что вокруг тебя есть оболочка (аура), через которую не проходят стрелы агрессии. Ты изолирован, как в защитном коконе. Немного воображения, и этот прием срабатывает.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670768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2A22927-EE03-42F4-AC75-DA671BABDA71}"/>
              </a:ext>
            </a:extLst>
          </p:cNvPr>
          <p:cNvSpPr>
            <a:spLocks noGrp="1"/>
          </p:cNvSpPr>
          <p:nvPr>
            <p:ph idx="1"/>
          </p:nvPr>
        </p:nvSpPr>
        <p:spPr/>
        <p:txBody>
          <a:bodyPr/>
          <a:lstStyle/>
          <a:p>
            <a:pPr algn="just">
              <a:lnSpc>
                <a:spcPct val="115000"/>
              </a:lnSpc>
              <a:spcAft>
                <a:spcPts val="1000"/>
              </a:spcAf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2. Потребуйте от него спокойно обосновать претензии. Скажите, что будете учитывать только факты и объективные доказательства. Людям свойственно путать факты и эмоции. Поэтому эмоции отметайте вопросами: "То, что вы говорите, относится к фактам или мнению, догадке?”</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321784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C6FA0DD-D047-44C4-ADBB-54105825BFF7}"/>
              </a:ext>
            </a:extLst>
          </p:cNvPr>
          <p:cNvSpPr>
            <a:spLocks noGrp="1"/>
          </p:cNvSpPr>
          <p:nvPr>
            <p:ph idx="1"/>
          </p:nvPr>
        </p:nvSpPr>
        <p:spPr/>
        <p:txBody>
          <a:bodyPr>
            <a:normAutofit lnSpcReduction="10000"/>
          </a:bodyPr>
          <a:lstStyle/>
          <a:p>
            <a:pPr algn="just">
              <a:lnSpc>
                <a:spcPct val="115000"/>
              </a:lnSpc>
              <a:spcAft>
                <a:spcPts val="100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3. Сбивайте агрессию неожиданными приемами. Например, попросите доверительно у конфликтующего партнера совета. Задайте неожиданный вопрос, совсем о другом, но о значимом для него. Напомните о том, что вас связывало в прошлом и было очень приятным. Сделайте комплимент ("В гневе вы еще красивее… Ваш гнев гораздо меньше, чем я ожидал, вы так хладнокровны в острой ситуации…”). Выразите сочувствие: например, тому, что он (она) потерял слишком много.</a:t>
            </a:r>
          </a:p>
          <a:p>
            <a:pPr algn="just">
              <a:lnSpc>
                <a:spcPct val="115000"/>
              </a:lnSpc>
              <a:spcAft>
                <a:spcPts val="100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Главное, чтобы ваши просьбы, воспоминания, комплименты переключали сознание разъяренного партнера с отрицательных эмоций на положительные.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85949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D6C0627-F87F-45CA-A14A-A7E00968DDBC}"/>
              </a:ext>
            </a:extLst>
          </p:cNvPr>
          <p:cNvSpPr>
            <a:spLocks noGrp="1"/>
          </p:cNvSpPr>
          <p:nvPr>
            <p:ph idx="1"/>
          </p:nvPr>
        </p:nvSpPr>
        <p:spPr/>
        <p:txBody>
          <a:bodyPr/>
          <a:lstStyle/>
          <a:p>
            <a:pPr algn="just">
              <a:lnSpc>
                <a:spcPct val="115000"/>
              </a:lnSpc>
              <a:spcAft>
                <a:spcPts val="100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4. Не давайте родителю отрицательных оценок, а говорите о своих чувствах. Не говорите: "Вы меня обманываете”, лучше звучит: "Я чувствую себя обманутым”. Не говорите: "Вы грубый человек”, лучше скажите:</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"Я очень огорчен тем, как вы со мной разговариваете”.</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267462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2E60BB-EF94-438D-A87F-CE0711BB00FD}"/>
              </a:ext>
            </a:extLst>
          </p:cNvPr>
          <p:cNvSpPr>
            <a:spLocks noGrp="1"/>
          </p:cNvSpPr>
          <p:nvPr>
            <p:ph type="title"/>
          </p:nvPr>
        </p:nvSpPr>
        <p:spPr/>
        <p:txBody>
          <a:bodyPr>
            <a:normAutofit fontScale="90000"/>
          </a:bodyPr>
          <a:lstStyle/>
          <a:p>
            <a:r>
              <a:rPr lang="ru-RU" sz="3100" dirty="0"/>
              <a:t>Ст44. п3. Родители (законные представители) несовершеннолетних обучающихся имеют право:</a:t>
            </a:r>
            <a:br>
              <a:rPr lang="ru-RU" dirty="0"/>
            </a:br>
            <a:endParaRPr lang="ru-RU" dirty="0"/>
          </a:p>
        </p:txBody>
      </p:sp>
      <p:sp>
        <p:nvSpPr>
          <p:cNvPr id="3" name="Объект 2">
            <a:extLst>
              <a:ext uri="{FF2B5EF4-FFF2-40B4-BE49-F238E27FC236}">
                <a16:creationId xmlns:a16="http://schemas.microsoft.com/office/drawing/2014/main" id="{623DAF11-0BC7-47C3-871F-827A8D7F4CAD}"/>
              </a:ext>
            </a:extLst>
          </p:cNvPr>
          <p:cNvSpPr>
            <a:spLocks noGrp="1"/>
          </p:cNvSpPr>
          <p:nvPr>
            <p:ph idx="1"/>
          </p:nvPr>
        </p:nvSpPr>
        <p:spPr>
          <a:xfrm>
            <a:off x="677334" y="1930401"/>
            <a:ext cx="8596668" cy="4110962"/>
          </a:xfrm>
        </p:spPr>
        <p:txBody>
          <a:bodyPr/>
          <a:lstStyle/>
          <a:p>
            <a:pPr marL="44450" indent="0" algn="just" eaLnBrk="1" hangingPunct="1">
              <a:spcAft>
                <a:spcPts val="300"/>
              </a:spcAft>
              <a:buClr>
                <a:srgbClr val="C3260C"/>
              </a:buClr>
              <a:buSzPct val="130000"/>
              <a:buFont typeface="Arial" panose="020B0604020202020204" pitchFamily="34" charset="0"/>
              <a:buNone/>
            </a:pPr>
            <a:r>
              <a:rPr lang="ru-RU" altLang="ru-RU" sz="1800" dirty="0">
                <a:solidFill>
                  <a:schemeClr val="tx1"/>
                </a:solidFill>
                <a:latin typeface="Times New Roman" panose="02020603050405020304" pitchFamily="18" charset="0"/>
                <a:cs typeface="Times New Roman" panose="02020603050405020304" pitchFamily="18" charset="0"/>
              </a:rPr>
              <a:t>2) </a:t>
            </a:r>
            <a:r>
              <a:rPr lang="ru-RU" altLang="ru-RU" sz="1800" u="sng" dirty="0">
                <a:solidFill>
                  <a:schemeClr val="tx1"/>
                </a:solidFill>
                <a:latin typeface="Times New Roman" panose="02020603050405020304" pitchFamily="18" charset="0"/>
                <a:cs typeface="Times New Roman" panose="02020603050405020304" pitchFamily="18" charset="0"/>
              </a:rPr>
              <a:t>Дать ребенку дошкольное</a:t>
            </a:r>
            <a:r>
              <a:rPr lang="ru-RU" altLang="ru-RU" sz="1800" dirty="0">
                <a:solidFill>
                  <a:schemeClr val="tx1"/>
                </a:solidFill>
                <a:latin typeface="Times New Roman" panose="02020603050405020304" pitchFamily="18" charset="0"/>
                <a:cs typeface="Times New Roman" panose="02020603050405020304" pitchFamily="18" charset="0"/>
              </a:rPr>
              <a:t>, начальное общее образование, среднее общее </a:t>
            </a:r>
            <a:r>
              <a:rPr lang="ru-RU" altLang="ru-RU" sz="1800" u="sng" dirty="0">
                <a:solidFill>
                  <a:schemeClr val="tx1"/>
                </a:solidFill>
                <a:latin typeface="Times New Roman" panose="02020603050405020304" pitchFamily="18" charset="0"/>
                <a:cs typeface="Times New Roman" panose="02020603050405020304" pitchFamily="18" charset="0"/>
              </a:rPr>
              <a:t>образование в семье</a:t>
            </a:r>
            <a:r>
              <a:rPr lang="ru-RU" altLang="ru-RU" sz="1800" dirty="0">
                <a:solidFill>
                  <a:schemeClr val="tx1"/>
                </a:solidFill>
                <a:latin typeface="Times New Roman" panose="02020603050405020304" pitchFamily="18" charset="0"/>
                <a:cs typeface="Times New Roman" panose="02020603050405020304" pitchFamily="18" charset="0"/>
              </a:rPr>
              <a:t>. Ребенок, получающий образование в семье, по решению его родителей (законных представителей) с учетом его мнения на любом этапе обучения вправе продолжить обучение в образовательной организации.</a:t>
            </a:r>
          </a:p>
          <a:p>
            <a:pPr marL="44450" indent="0" algn="just" eaLnBrk="1" hangingPunct="1">
              <a:spcAft>
                <a:spcPts val="300"/>
              </a:spcAft>
              <a:buClr>
                <a:srgbClr val="C3260C"/>
              </a:buClr>
              <a:buSzPct val="130000"/>
              <a:buFont typeface="Arial" panose="020B0604020202020204" pitchFamily="34" charset="0"/>
              <a:buNone/>
            </a:pPr>
            <a:endParaRPr lang="ru-RU" altLang="ru-RU" sz="1800" dirty="0">
              <a:solidFill>
                <a:schemeClr val="tx1"/>
              </a:solidFill>
              <a:latin typeface="Times New Roman" panose="02020603050405020304" pitchFamily="18" charset="0"/>
              <a:cs typeface="Times New Roman" panose="02020603050405020304" pitchFamily="18" charset="0"/>
            </a:endParaRPr>
          </a:p>
          <a:p>
            <a:pPr marL="44450" indent="0" algn="just" eaLnBrk="1" hangingPunct="1">
              <a:spcAft>
                <a:spcPts val="300"/>
              </a:spcAft>
              <a:buClr>
                <a:srgbClr val="C3260C"/>
              </a:buClr>
              <a:buSzPct val="130000"/>
              <a:buFont typeface="Arial" panose="020B0604020202020204" pitchFamily="34" charset="0"/>
              <a:buNone/>
            </a:pPr>
            <a:r>
              <a:rPr lang="ru-RU" altLang="ru-RU" sz="1800" dirty="0">
                <a:solidFill>
                  <a:schemeClr val="tx1"/>
                </a:solidFill>
                <a:latin typeface="Times New Roman" panose="02020603050405020304" pitchFamily="18" charset="0"/>
                <a:cs typeface="Times New Roman" panose="02020603050405020304" pitchFamily="18" charset="0"/>
              </a:rPr>
              <a:t>6) </a:t>
            </a:r>
            <a:r>
              <a:rPr lang="ru-RU" altLang="ru-RU" sz="1800" u="sng" dirty="0">
                <a:solidFill>
                  <a:schemeClr val="tx1"/>
                </a:solidFill>
                <a:latin typeface="Times New Roman" panose="02020603050405020304" pitchFamily="18" charset="0"/>
                <a:cs typeface="Times New Roman" panose="02020603050405020304" pitchFamily="18" charset="0"/>
              </a:rPr>
              <a:t>получать информацию </a:t>
            </a:r>
            <a:r>
              <a:rPr lang="ru-RU" altLang="ru-RU" sz="1800" dirty="0">
                <a:solidFill>
                  <a:schemeClr val="tx1"/>
                </a:solidFill>
                <a:latin typeface="Times New Roman" panose="02020603050405020304" pitchFamily="18" charset="0"/>
                <a:cs typeface="Times New Roman" panose="02020603050405020304" pitchFamily="18" charset="0"/>
              </a:rPr>
              <a:t>о всех видах планируемых обследований (психологических, психолого-педагогических) обучающихся, давать согласие на проведение таких обследований или участие в таких обследованиях, </a:t>
            </a:r>
            <a:r>
              <a:rPr lang="ru-RU" altLang="ru-RU" sz="1800" u="sng" dirty="0">
                <a:solidFill>
                  <a:schemeClr val="tx1"/>
                </a:solidFill>
                <a:latin typeface="Times New Roman" panose="02020603050405020304" pitchFamily="18" charset="0"/>
                <a:cs typeface="Times New Roman" panose="02020603050405020304" pitchFamily="18" charset="0"/>
              </a:rPr>
              <a:t>отказаться от их проведения </a:t>
            </a:r>
            <a:r>
              <a:rPr lang="ru-RU" altLang="ru-RU" sz="1800" dirty="0">
                <a:solidFill>
                  <a:schemeClr val="tx1"/>
                </a:solidFill>
                <a:latin typeface="Times New Roman" panose="02020603050405020304" pitchFamily="18" charset="0"/>
                <a:cs typeface="Times New Roman" panose="02020603050405020304" pitchFamily="18" charset="0"/>
              </a:rPr>
              <a:t>или участия в них, </a:t>
            </a:r>
            <a:r>
              <a:rPr lang="ru-RU" altLang="ru-RU" sz="1800" u="sng" dirty="0">
                <a:solidFill>
                  <a:schemeClr val="tx1"/>
                </a:solidFill>
                <a:latin typeface="Times New Roman" panose="02020603050405020304" pitchFamily="18" charset="0"/>
                <a:cs typeface="Times New Roman" panose="02020603050405020304" pitchFamily="18" charset="0"/>
              </a:rPr>
              <a:t>получать информацию о результатах </a:t>
            </a:r>
            <a:r>
              <a:rPr lang="ru-RU" altLang="ru-RU" sz="1800" dirty="0">
                <a:solidFill>
                  <a:schemeClr val="tx1"/>
                </a:solidFill>
                <a:latin typeface="Times New Roman" panose="02020603050405020304" pitchFamily="18" charset="0"/>
                <a:cs typeface="Times New Roman" panose="02020603050405020304" pitchFamily="18" charset="0"/>
              </a:rPr>
              <a:t>проведенных обследований обучающихся.</a:t>
            </a:r>
          </a:p>
          <a:p>
            <a:pPr marL="44450" indent="0" eaLnBrk="1" hangingPunct="1">
              <a:buNone/>
            </a:pPr>
            <a:endParaRPr lang="ru-RU" altLang="ru-RU" sz="2000" dirty="0">
              <a:solidFill>
                <a:schemeClr val="accent2"/>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108391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AEF9166-4214-455A-892C-F4AC7855D5F3}"/>
              </a:ext>
            </a:extLst>
          </p:cNvPr>
          <p:cNvSpPr>
            <a:spLocks noGrp="1"/>
          </p:cNvSpPr>
          <p:nvPr>
            <p:ph idx="1"/>
          </p:nvPr>
        </p:nvSpPr>
        <p:spPr/>
        <p:txBody>
          <a:bodyPr/>
          <a:lstStyle/>
          <a:p>
            <a:pPr algn="just">
              <a:lnSpc>
                <a:spcPct val="115000"/>
              </a:lnSpc>
              <a:spcAft>
                <a:spcPts val="100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5. Попросите сформулировать желаемый конечный результат и проблему как цепь препятствий.</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Проблема — это то, что надо решать. Отношение к человеку — это фон или условия, в которых приходится решать. Неприязненное отношение к родителю могут заставить вас не захотеть решать. А вот этого делать нельзя! Не позволяйте эмоциям управлять вами! Определите вместе с ним проблему и сосредоточьтесь на ней.</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989083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97E2711-F872-42E5-A42E-042C17AB6872}"/>
              </a:ext>
            </a:extLst>
          </p:cNvPr>
          <p:cNvSpPr>
            <a:spLocks noGrp="1"/>
          </p:cNvSpPr>
          <p:nvPr>
            <p:ph idx="1"/>
          </p:nvPr>
        </p:nvSpPr>
        <p:spPr>
          <a:xfrm>
            <a:off x="677334" y="1595887"/>
            <a:ext cx="8596668" cy="4445475"/>
          </a:xfrm>
        </p:spPr>
        <p:txBody>
          <a:bodyPr>
            <a:normAutofit/>
          </a:bodyPr>
          <a:lstStyle/>
          <a:p>
            <a:pPr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6. Предложите родителю высказать свои соображения по разрешению возникшей проблемы и свои варианты решения. Не ищите виновных и не объясняйте создавшееся положение, ищите выход из него. Не останавливайтесь на первом приемлемом варианте, а создавайте спектр вариантов. Потом из него выберите лучший.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При поиске путей решения помните, что следует искать взаимоприемлемые варианты решения. Вы и родитель должны быть удовлетворены взаимно. И вы оба должны стать победителями, а не победителем и побежденным.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Если не можете договориться о чем-то, то ищите объективную меру для соглашения (нормативы, закон, факты, существующие положения, инструкции и т. д.).</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869945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D187386-042C-46F3-89D1-8AC05D4C56EE}"/>
              </a:ext>
            </a:extLst>
          </p:cNvPr>
          <p:cNvSpPr>
            <a:spLocks noGrp="1"/>
          </p:cNvSpPr>
          <p:nvPr>
            <p:ph idx="1"/>
          </p:nvPr>
        </p:nvSpPr>
        <p:spPr>
          <a:xfrm>
            <a:off x="677334" y="1544129"/>
            <a:ext cx="8596668" cy="4497234"/>
          </a:xfrm>
        </p:spPr>
        <p:txBody>
          <a:bodyPr/>
          <a:lstStyle/>
          <a:p>
            <a:pPr algn="just">
              <a:lnSpc>
                <a:spcPct val="115000"/>
              </a:lnSpc>
              <a:spcAft>
                <a:spcPts val="1000"/>
              </a:spcAf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7. В любом случае дайте родителю "сохранить свое лицо”. Не позволяйте себе распускаться и отвечать агрессией на агрессию. Не задевайте его достоинства. Он этого не простит, даже если и уступит нажиму. Не затрагивайте его личности. Давайте оценку только его действиям и поступкам. Можно сказать: "Вы уже дважды не выполнили свое обещание”, но нельзя говорить: "Вы — необязательный человек”.</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439848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E4B9DCE-2163-421C-878F-814AEF6B9C63}"/>
              </a:ext>
            </a:extLst>
          </p:cNvPr>
          <p:cNvSpPr>
            <a:spLocks noGrp="1"/>
          </p:cNvSpPr>
          <p:nvPr>
            <p:ph idx="1"/>
          </p:nvPr>
        </p:nvSpPr>
        <p:spPr/>
        <p:txBody>
          <a:bodyPr/>
          <a:lstStyle/>
          <a:p>
            <a:pPr algn="just">
              <a:lnSpc>
                <a:spcPct val="115000"/>
              </a:lnSpc>
              <a:spcAft>
                <a:spcPts val="1000"/>
              </a:spcAf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8. Отражайте как эхо смысл его высказываний и претензий. Кажется, что все понятно, и все же: "Правильно ли я вас понял?”, "Вы хотели сказать…?”, "Позвольте я перескажу, чтобы убедиться, правильно ли я вас понял или нет”. Эта тактика устраняет недоразумения, и, кроме того, она демонстрирует внимание к человеку. А это тоже уменьшает его агрессию.</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592440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3FC2FE8-5923-47BA-8660-76427365F64A}"/>
              </a:ext>
            </a:extLst>
          </p:cNvPr>
          <p:cNvSpPr>
            <a:spLocks noGrp="1"/>
          </p:cNvSpPr>
          <p:nvPr>
            <p:ph idx="1"/>
          </p:nvPr>
        </p:nvSpPr>
        <p:spPr/>
        <p:txBody>
          <a:bodyPr/>
          <a:lstStyle/>
          <a:p>
            <a:pPr algn="just">
              <a:lnSpc>
                <a:spcPct val="115000"/>
              </a:lnSpc>
              <a:spcAft>
                <a:spcPts val="100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9. Держитесь как на острие ножа в позиции "на равных”. Большинство людей, когда на них кричат или их обвиняют, тоже кричат в ответ или стараются уступить, промолчать, чтобы погасить гнев другого. Обе эти позиции (сверху — "родительская” или снизу — "детская”) неэффективны.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Держитесь твердо в позиции спокойной уверенности (позиция на равных — "взрослая”). Она удерживает  родителя от агрессии, помогает обоим не "потерять свое лицо”.</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494018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E019065-1737-4B25-83C6-64CF99EB642B}"/>
              </a:ext>
            </a:extLst>
          </p:cNvPr>
          <p:cNvSpPr>
            <a:spLocks noGrp="1"/>
          </p:cNvSpPr>
          <p:nvPr>
            <p:ph idx="1"/>
          </p:nvPr>
        </p:nvSpPr>
        <p:spPr/>
        <p:txBody>
          <a:bodyPr>
            <a:normAutofit/>
          </a:bodyPr>
          <a:lstStyle/>
          <a:p>
            <a:r>
              <a:rPr lang="ru-RU" sz="2400" dirty="0">
                <a:effectLst/>
                <a:latin typeface="Times New Roman" panose="02020603050405020304" pitchFamily="18" charset="0"/>
                <a:ea typeface="Times New Roman" panose="02020603050405020304" pitchFamily="18" charset="0"/>
              </a:rPr>
              <a:t>10. Не бойтесь извиниться, если чувствуете свою вину. Во-первых, это обезоруживает клиента, во-вторых, вызывает у него уважение. Ведь способны к извинению только уверенные и зрелые личности.</a:t>
            </a:r>
            <a:endParaRPr lang="ru-RU" sz="2400" dirty="0"/>
          </a:p>
        </p:txBody>
      </p:sp>
    </p:spTree>
    <p:extLst>
      <p:ext uri="{BB962C8B-B14F-4D97-AF65-F5344CB8AC3E}">
        <p14:creationId xmlns:p14="http://schemas.microsoft.com/office/powerpoint/2010/main" val="2652034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811B6FF-AF03-4856-BA75-A51AC47F8651}"/>
              </a:ext>
            </a:extLst>
          </p:cNvPr>
          <p:cNvSpPr>
            <a:spLocks noGrp="1"/>
          </p:cNvSpPr>
          <p:nvPr>
            <p:ph idx="1"/>
          </p:nvPr>
        </p:nvSpPr>
        <p:spPr/>
        <p:txBody>
          <a:bodyPr/>
          <a:lstStyle/>
          <a:p>
            <a:pPr algn="just">
              <a:lnSpc>
                <a:spcPct val="115000"/>
              </a:lnSpc>
              <a:spcAft>
                <a:spcPts val="100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11. Ничего не надо доказывать. В любых конфликтных ситуациях никто никогда и никому ничего не может доказать. Даже силой. Отрицательные эмоциональные воздействия блокируют способность понимать, учитывать и соглашаться с "врагом”. Работа мысли останавливается. Если человек не думает, рациональная часть мозга выключается, незачем и пытаться что-то доказывать. Это — бесполезное, пустое занятие.</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7045455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F5640C3-5047-40DF-B651-FD6569C8BA9E}"/>
              </a:ext>
            </a:extLst>
          </p:cNvPr>
          <p:cNvSpPr>
            <a:spLocks noGrp="1"/>
          </p:cNvSpPr>
          <p:nvPr>
            <p:ph idx="1"/>
          </p:nvPr>
        </p:nvSpPr>
        <p:spPr>
          <a:xfrm>
            <a:off x="677334" y="1009291"/>
            <a:ext cx="8596668" cy="5032071"/>
          </a:xfrm>
        </p:spPr>
        <p:txBody>
          <a:bodyPr>
            <a:normAutofit fontScale="92500" lnSpcReduction="10000"/>
          </a:bodyPr>
          <a:lstStyle/>
          <a:p>
            <a:pPr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12. Замолчите первым. Если так уж получилось, что вы потеряли контроль над собой и не заметили, как вас втянули в конфликт, попытайтесь сделать единственное — замолчите. Не от "противника” требуйте: "Замолчи!… Прекрати!”, а от себя! Добиться этого легче всего.</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Ваше молчание позволяет выйти из ссоры и прекратить ее. В любом конфликте участвуют обычно две стороны, а если одна исчезла — с кем ссориться?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Если же ни один из участников не склонен замолчать, то обоих очень быстро захватывает отрицательное эмоциональное возбуждение. Напряжение стремительно возрастает. В таком "диалоге” взаимные реакции участников только подливают масла в огонь. Чтобы погасить это возбуждение, нужно убрать то, что его разжигает.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Молчание не должно быть обидным для партнера. Если же оно окрашено издевкой, злорадством или вызовом, оно может подействовать как красная тряпка на быка. Чтобы скандал прекратился, нужно молчанием игнорировать сам факт ссоры, отрицательное возбуждение родителя, как если бы ничего этого не было.</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623519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FD99C7A-90B0-4528-B0DC-6EC07BF7DD74}"/>
              </a:ext>
            </a:extLst>
          </p:cNvPr>
          <p:cNvSpPr>
            <a:spLocks noGrp="1"/>
          </p:cNvSpPr>
          <p:nvPr>
            <p:ph idx="1"/>
          </p:nvPr>
        </p:nvSpPr>
        <p:spPr/>
        <p:txBody>
          <a:bodyPr/>
          <a:lstStyle/>
          <a:p>
            <a:pPr algn="just">
              <a:lnSpc>
                <a:spcPct val="115000"/>
              </a:lnSpc>
              <a:spcAft>
                <a:spcPts val="100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13. Не характеризуйте состояние оппонента. Всячески избегайте словесной констатации отрицательного эмоционального состояния партнера: "Ну вот, полез в бутылку! … А чего ты нервничаешь, чего злишься?… Чего ты бесишься?”. Подобные "успокаивающие” слова только укрепляют и усиливают развитие конфликта.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10460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4BCFF84-5E2B-4B23-BCF7-822C23DA67A9}"/>
              </a:ext>
            </a:extLst>
          </p:cNvPr>
          <p:cNvSpPr>
            <a:spLocks noGrp="1"/>
          </p:cNvSpPr>
          <p:nvPr>
            <p:ph idx="1"/>
          </p:nvPr>
        </p:nvSpPr>
        <p:spPr/>
        <p:txBody>
          <a:bodyPr/>
          <a:lstStyle/>
          <a:p>
            <a:pPr algn="just">
              <a:lnSpc>
                <a:spcPct val="115000"/>
              </a:lnSpc>
              <a:spcAft>
                <a:spcPts val="1000"/>
              </a:spcAf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14. Уходя, не хлопайте дверью. Ссору можно прекратить, если спокойно и без всяких слов выйти из комнаты. Но если при этом хлопнуть дверью или перед уходом сказать что-то обидное, можно вызвать эффект страшной, разрушительной силы. Известны трагические случаи, вызванные именно оскорбительным словом "под занавес”.</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772440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C77F2D-50C2-41AB-86CD-352AFCC536D1}"/>
              </a:ext>
            </a:extLst>
          </p:cNvPr>
          <p:cNvSpPr>
            <a:spLocks noGrp="1"/>
          </p:cNvSpPr>
          <p:nvPr>
            <p:ph type="title"/>
          </p:nvPr>
        </p:nvSpPr>
        <p:spPr/>
        <p:txBody>
          <a:bodyPr/>
          <a:lstStyle/>
          <a:p>
            <a:r>
              <a:rPr lang="ru-RU" dirty="0"/>
              <a:t>Статья 64. Дошкольное образование </a:t>
            </a:r>
          </a:p>
        </p:txBody>
      </p:sp>
      <p:sp>
        <p:nvSpPr>
          <p:cNvPr id="3" name="Объект 2">
            <a:extLst>
              <a:ext uri="{FF2B5EF4-FFF2-40B4-BE49-F238E27FC236}">
                <a16:creationId xmlns:a16="http://schemas.microsoft.com/office/drawing/2014/main" id="{C773FDDD-2855-4F41-B50B-7E9DBEB5A3C3}"/>
              </a:ext>
            </a:extLst>
          </p:cNvPr>
          <p:cNvSpPr>
            <a:spLocks noGrp="1"/>
          </p:cNvSpPr>
          <p:nvPr>
            <p:ph idx="1"/>
          </p:nvPr>
        </p:nvSpPr>
        <p:spPr>
          <a:xfrm>
            <a:off x="677334" y="1696825"/>
            <a:ext cx="8596668" cy="4751109"/>
          </a:xfrm>
        </p:spPr>
        <p:txBody>
          <a:bodyPr>
            <a:normAutofit/>
          </a:bodyPr>
          <a:lstStyle/>
          <a:p>
            <a:pPr marL="45720" indent="0" algn="just" eaLnBrk="1" fontAlgn="auto" hangingPunct="1">
              <a:spcAft>
                <a:spcPts val="300"/>
              </a:spcAft>
              <a:buClr>
                <a:srgbClr val="F14124">
                  <a:lumMod val="75000"/>
                </a:srgbClr>
              </a:buClr>
              <a:buSzPct val="130000"/>
              <a:buFont typeface="Arial" charset="0"/>
              <a:buNone/>
              <a:defRPr/>
            </a:pPr>
            <a:r>
              <a:rPr lang="ru-RU" sz="1800" dirty="0">
                <a:solidFill>
                  <a:schemeClr val="tx2">
                    <a:lumMod val="75000"/>
                  </a:schemeClr>
                </a:solidFill>
                <a:latin typeface="Times New Roman" pitchFamily="18" charset="0"/>
                <a:cs typeface="Times New Roman" pitchFamily="18" charset="0"/>
              </a:rPr>
              <a:t>1. </a:t>
            </a:r>
            <a:r>
              <a:rPr lang="ru-RU" sz="1800" u="sng" dirty="0">
                <a:solidFill>
                  <a:schemeClr val="tx2">
                    <a:lumMod val="75000"/>
                  </a:schemeClr>
                </a:solidFill>
                <a:latin typeface="Times New Roman" pitchFamily="18" charset="0"/>
                <a:cs typeface="Times New Roman" pitchFamily="18" charset="0"/>
              </a:rPr>
              <a:t>Дошкольное образование </a:t>
            </a:r>
            <a:r>
              <a:rPr lang="ru-RU" sz="1800" dirty="0">
                <a:solidFill>
                  <a:schemeClr val="tx2">
                    <a:lumMod val="75000"/>
                  </a:schemeClr>
                </a:solidFill>
                <a:latin typeface="Times New Roman" pitchFamily="18" charset="0"/>
                <a:cs typeface="Times New Roman" pitchFamily="18" charset="0"/>
              </a:rPr>
              <a:t>направлено на формирование общей культуры, развитие физических, интеллектуальных, нравственных, эстетических  и личностных качеств, формирование предпосылок учебной деятельности, сохранение и укрепление здоровья детей.</a:t>
            </a:r>
          </a:p>
          <a:p>
            <a:pPr marL="502920" indent="-457200" algn="just" eaLnBrk="1" fontAlgn="auto" hangingPunct="1">
              <a:spcAft>
                <a:spcPts val="300"/>
              </a:spcAft>
              <a:buClr>
                <a:srgbClr val="F14124">
                  <a:lumMod val="75000"/>
                </a:srgbClr>
              </a:buClr>
              <a:buSzPct val="130000"/>
              <a:buFont typeface="Arial" charset="0"/>
              <a:buAutoNum type="arabicPeriod"/>
              <a:defRPr/>
            </a:pPr>
            <a:endParaRPr lang="ru-RU" sz="1800" dirty="0">
              <a:solidFill>
                <a:schemeClr val="tx2">
                  <a:lumMod val="75000"/>
                </a:schemeClr>
              </a:solidFill>
              <a:latin typeface="Times New Roman" pitchFamily="18" charset="0"/>
              <a:cs typeface="Times New Roman" pitchFamily="18" charset="0"/>
            </a:endParaRPr>
          </a:p>
          <a:p>
            <a:pPr marL="45720" indent="0" algn="just" eaLnBrk="1" fontAlgn="auto" hangingPunct="1">
              <a:spcAft>
                <a:spcPts val="300"/>
              </a:spcAft>
              <a:buClr>
                <a:srgbClr val="F14124">
                  <a:lumMod val="75000"/>
                </a:srgbClr>
              </a:buClr>
              <a:buSzPct val="130000"/>
              <a:buFont typeface="Arial" charset="0"/>
              <a:buNone/>
              <a:defRPr/>
            </a:pPr>
            <a:r>
              <a:rPr lang="ru-RU" sz="1800" dirty="0">
                <a:solidFill>
                  <a:schemeClr val="tx2">
                    <a:lumMod val="75000"/>
                  </a:schemeClr>
                </a:solidFill>
                <a:latin typeface="Times New Roman" pitchFamily="18" charset="0"/>
                <a:cs typeface="Times New Roman" pitchFamily="18" charset="0"/>
              </a:rPr>
              <a:t>3. </a:t>
            </a:r>
            <a:r>
              <a:rPr lang="ru-RU" sz="1800" u="sng" dirty="0">
                <a:solidFill>
                  <a:schemeClr val="tx2">
                    <a:lumMod val="75000"/>
                  </a:schemeClr>
                </a:solidFill>
                <a:latin typeface="Times New Roman" pitchFamily="18" charset="0"/>
                <a:cs typeface="Times New Roman" pitchFamily="18" charset="0"/>
              </a:rPr>
              <a:t>Родители</a:t>
            </a:r>
            <a:r>
              <a:rPr lang="ru-RU" sz="1800" dirty="0">
                <a:solidFill>
                  <a:schemeClr val="tx2">
                    <a:lumMod val="75000"/>
                  </a:schemeClr>
                </a:solidFill>
                <a:latin typeface="Times New Roman" pitchFamily="18" charset="0"/>
                <a:cs typeface="Times New Roman" pitchFamily="18" charset="0"/>
              </a:rPr>
              <a:t> (законные представители) несовершеннолетних обучающихся, обеспечивающие получение детьми дошкольного образования в форме семейного образования, </a:t>
            </a:r>
            <a:r>
              <a:rPr lang="ru-RU" sz="1800" u="sng" dirty="0">
                <a:solidFill>
                  <a:schemeClr val="tx2">
                    <a:lumMod val="75000"/>
                  </a:schemeClr>
                </a:solidFill>
                <a:latin typeface="Times New Roman" pitchFamily="18" charset="0"/>
                <a:cs typeface="Times New Roman" pitchFamily="18" charset="0"/>
              </a:rPr>
              <a:t>имеют право</a:t>
            </a:r>
            <a:r>
              <a:rPr lang="ru-RU" sz="1800" dirty="0">
                <a:solidFill>
                  <a:schemeClr val="tx2">
                    <a:lumMod val="75000"/>
                  </a:schemeClr>
                </a:solidFill>
                <a:latin typeface="Times New Roman" pitchFamily="18" charset="0"/>
                <a:cs typeface="Times New Roman" pitchFamily="18" charset="0"/>
              </a:rPr>
              <a:t> </a:t>
            </a:r>
            <a:r>
              <a:rPr lang="ru-RU" sz="1800" u="sng" dirty="0">
                <a:solidFill>
                  <a:schemeClr val="tx2">
                    <a:lumMod val="75000"/>
                  </a:schemeClr>
                </a:solidFill>
                <a:latin typeface="Times New Roman" pitchFamily="18" charset="0"/>
                <a:cs typeface="Times New Roman" pitchFamily="18" charset="0"/>
              </a:rPr>
              <a:t>на получение методической, психолого-педагогической, диагностической и консультативной помощи без взимания платы</a:t>
            </a:r>
            <a:r>
              <a:rPr lang="ru-RU" sz="1800" dirty="0">
                <a:solidFill>
                  <a:schemeClr val="tx2">
                    <a:lumMod val="75000"/>
                  </a:schemeClr>
                </a:solidFill>
                <a:latin typeface="Times New Roman" pitchFamily="18" charset="0"/>
                <a:cs typeface="Times New Roman" pitchFamily="18" charset="0"/>
              </a:rPr>
              <a:t>, в том числе в дошкольных образовательных организациях и общеобразовательных организациях, если в них созданы соответствующие консультационные центры. Обеспечение предоставления таких видов помощи осуществляется органами государственной власти субъектов Российской Федерации.</a:t>
            </a:r>
          </a:p>
          <a:p>
            <a:endParaRPr lang="ru-RU" dirty="0"/>
          </a:p>
        </p:txBody>
      </p:sp>
    </p:spTree>
    <p:extLst>
      <p:ext uri="{BB962C8B-B14F-4D97-AF65-F5344CB8AC3E}">
        <p14:creationId xmlns:p14="http://schemas.microsoft.com/office/powerpoint/2010/main" val="1399918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05D186B-AA9A-4C41-BD0A-B95A8A5B0CD3}"/>
              </a:ext>
            </a:extLst>
          </p:cNvPr>
          <p:cNvSpPr>
            <a:spLocks noGrp="1"/>
          </p:cNvSpPr>
          <p:nvPr>
            <p:ph idx="1"/>
          </p:nvPr>
        </p:nvSpPr>
        <p:spPr>
          <a:xfrm>
            <a:off x="677334" y="1207699"/>
            <a:ext cx="8596668" cy="4833664"/>
          </a:xfrm>
        </p:spPr>
        <p:txBody>
          <a:bodyPr/>
          <a:lstStyle/>
          <a:p>
            <a:pPr algn="just">
              <a:lnSpc>
                <a:spcPct val="115000"/>
              </a:lnSpc>
              <a:spcAft>
                <a:spcPts val="100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15. Говори, когда родитель остыл. Если вы замолчали, и партнер расценил отказ от ссоры как капитуляцию, лучше не опровергать этого. Держите паузу, пока он не остынет. Позиция отказавшегося от ссоры должна исключать полностью, что бы то ни было, обидное и оскорбительное для родителя. Побеждает не тот, кто оставляет за собой последний разящий выпад, а тот, кто сумеет остановить конфликт вначале, не даст ему разгона.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16. Независимо от результата разрешения противоречия старайтесь не разрушать отношения.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169023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13DE52-86F7-4310-B0A7-51C436405CFA}"/>
              </a:ext>
            </a:extLst>
          </p:cNvPr>
          <p:cNvSpPr>
            <a:spLocks noGrp="1"/>
          </p:cNvSpPr>
          <p:nvPr>
            <p:ph type="title"/>
          </p:nvPr>
        </p:nvSpPr>
        <p:spPr>
          <a:xfrm>
            <a:off x="677334" y="429208"/>
            <a:ext cx="8596668" cy="942392"/>
          </a:xfrm>
        </p:spPr>
        <p:txBody>
          <a:bodyPr>
            <a:normAutofit fontScale="90000"/>
          </a:bodyPr>
          <a:lstStyle/>
          <a:p>
            <a:pPr algn="ctr"/>
            <a:r>
              <a:rPr lang="ru-RU" dirty="0">
                <a:latin typeface="Arial" pitchFamily="34" charset="0"/>
                <a:ea typeface="+mn-ea"/>
                <a:cs typeface="Arial" pitchFamily="34" charset="0"/>
              </a:rPr>
              <a:t>Моделирование взаимоотношений</a:t>
            </a:r>
            <a:br>
              <a:rPr lang="ru-RU" dirty="0">
                <a:solidFill>
                  <a:srgbClr val="F79646">
                    <a:lumMod val="75000"/>
                  </a:srgbClr>
                </a:solidFill>
                <a:latin typeface="Arial" pitchFamily="34" charset="0"/>
                <a:ea typeface="+mn-ea"/>
                <a:cs typeface="Arial" pitchFamily="34" charset="0"/>
              </a:rPr>
            </a:br>
            <a:endParaRPr lang="ru-RU" dirty="0"/>
          </a:p>
        </p:txBody>
      </p:sp>
      <p:sp>
        <p:nvSpPr>
          <p:cNvPr id="3" name="Объект 2">
            <a:extLst>
              <a:ext uri="{FF2B5EF4-FFF2-40B4-BE49-F238E27FC236}">
                <a16:creationId xmlns:a16="http://schemas.microsoft.com/office/drawing/2014/main" id="{3BF828A2-64A3-43A9-A919-127F528E98AC}"/>
              </a:ext>
            </a:extLst>
          </p:cNvPr>
          <p:cNvSpPr>
            <a:spLocks noGrp="1"/>
          </p:cNvSpPr>
          <p:nvPr>
            <p:ph idx="1"/>
          </p:nvPr>
        </p:nvSpPr>
        <p:spPr>
          <a:xfrm>
            <a:off x="677334" y="1558213"/>
            <a:ext cx="8596668" cy="4483150"/>
          </a:xfrm>
        </p:spPr>
        <p:txBody>
          <a:bodyPr>
            <a:normAutofit fontScale="92500" lnSpcReduction="10000"/>
          </a:bodyPr>
          <a:lstStyle/>
          <a:p>
            <a:pPr marL="385763" marR="0" lvl="0" indent="-385763" algn="l" defTabSz="10287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Установление доброжелательных межличностных отношений с установкой на деловое сотрудничество</a:t>
            </a:r>
          </a:p>
          <a:p>
            <a:pPr marL="385763" marR="0" lvl="0" indent="-385763" algn="l" defTabSz="10287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Формирование у родителей более полного образа своего ребёнка и правильного его воспитания посредством сообщения им знаний о ребёнке</a:t>
            </a:r>
          </a:p>
          <a:p>
            <a:pPr marL="385763" marR="0" lvl="0" indent="-385763" algn="l" defTabSz="10287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Ознакомление с проблемами семьи</a:t>
            </a:r>
          </a:p>
          <a:p>
            <a:pPr marL="385763" marR="0" lvl="0" indent="-385763" algn="l" defTabSz="10287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Совместное исследование в вопросах формирования и развития личности ребёнка</a:t>
            </a:r>
          </a:p>
          <a:p>
            <a:endParaRPr lang="ru-RU" dirty="0"/>
          </a:p>
        </p:txBody>
      </p:sp>
    </p:spTree>
    <p:extLst>
      <p:ext uri="{BB962C8B-B14F-4D97-AF65-F5344CB8AC3E}">
        <p14:creationId xmlns:p14="http://schemas.microsoft.com/office/powerpoint/2010/main" val="1366832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E17B58-EEE8-4015-861A-CBE2464F9EBB}"/>
              </a:ext>
            </a:extLst>
          </p:cNvPr>
          <p:cNvSpPr>
            <a:spLocks noGrp="1"/>
          </p:cNvSpPr>
          <p:nvPr>
            <p:ph type="title"/>
          </p:nvPr>
        </p:nvSpPr>
        <p:spPr>
          <a:xfrm>
            <a:off x="677334" y="609600"/>
            <a:ext cx="8596668" cy="948612"/>
          </a:xfrm>
        </p:spPr>
        <p:txBody>
          <a:bodyPr/>
          <a:lstStyle/>
          <a:p>
            <a:pPr algn="ctr"/>
            <a:r>
              <a:rPr lang="ru-RU" dirty="0"/>
              <a:t>Принципы результативности</a:t>
            </a:r>
          </a:p>
        </p:txBody>
      </p:sp>
      <p:sp>
        <p:nvSpPr>
          <p:cNvPr id="3" name="Объект 2">
            <a:extLst>
              <a:ext uri="{FF2B5EF4-FFF2-40B4-BE49-F238E27FC236}">
                <a16:creationId xmlns:a16="http://schemas.microsoft.com/office/drawing/2014/main" id="{89B3B9AE-8DE3-46E0-A905-DAA46ED8261C}"/>
              </a:ext>
            </a:extLst>
          </p:cNvPr>
          <p:cNvSpPr>
            <a:spLocks noGrp="1"/>
          </p:cNvSpPr>
          <p:nvPr>
            <p:ph idx="1"/>
          </p:nvPr>
        </p:nvSpPr>
        <p:spPr/>
        <p:txBody>
          <a:bodyPr>
            <a:normAutofit fontScale="92500" lnSpcReduction="10000"/>
          </a:bodyPr>
          <a:lstStyle/>
          <a:p>
            <a:pPr marL="385763" marR="0" lvl="0" indent="-385763" algn="l" defTabSz="1028700" rtl="0" eaLnBrk="1" fontAlgn="auto" latinLnBrk="0" hangingPunct="1">
              <a:lnSpc>
                <a:spcPct val="100000"/>
              </a:lnSpc>
              <a:spcBef>
                <a:spcPct val="20000"/>
              </a:spcBef>
              <a:spcAft>
                <a:spcPts val="0"/>
              </a:spcAft>
              <a:buClrTx/>
              <a:buSzTx/>
              <a:buFont typeface="Arial" pitchFamily="34" charset="0"/>
              <a:buChar char="•"/>
              <a:tabLst/>
              <a:defRPr/>
            </a:pPr>
            <a:r>
              <a:rPr kumimoji="0" lang="ru-RU" sz="3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Доверительные отношения</a:t>
            </a:r>
          </a:p>
          <a:p>
            <a:pPr marL="385763" marR="0" lvl="0" indent="-385763" algn="l" defTabSz="1028700" rtl="0" eaLnBrk="1" fontAlgn="auto" latinLnBrk="0" hangingPunct="1">
              <a:lnSpc>
                <a:spcPct val="100000"/>
              </a:lnSpc>
              <a:spcBef>
                <a:spcPct val="20000"/>
              </a:spcBef>
              <a:spcAft>
                <a:spcPts val="0"/>
              </a:spcAft>
              <a:buClrTx/>
              <a:buSzTx/>
              <a:buFont typeface="Arial" pitchFamily="34" charset="0"/>
              <a:buChar char="•"/>
              <a:tabLst/>
              <a:defRPr/>
            </a:pPr>
            <a:r>
              <a:rPr kumimoji="0" lang="ru-RU" sz="3600" b="0" i="0" u="none" strike="noStrike" kern="1200" cap="none" spc="0" normalizeH="0" baseline="0" noProof="0" dirty="0">
                <a:ln>
                  <a:noFill/>
                </a:ln>
                <a:solidFill>
                  <a:srgbClr val="00B050"/>
                </a:solidFill>
                <a:effectLst/>
                <a:uLnTx/>
                <a:uFillTx/>
                <a:latin typeface="Arial" pitchFamily="34" charset="0"/>
                <a:ea typeface="+mn-ea"/>
                <a:cs typeface="Arial" pitchFamily="34" charset="0"/>
              </a:rPr>
              <a:t>Личная заинтересованность</a:t>
            </a:r>
          </a:p>
          <a:p>
            <a:pPr marL="385763" marR="0" lvl="0" indent="-385763" algn="l" defTabSz="1028700" rtl="0" eaLnBrk="1" fontAlgn="auto" latinLnBrk="0" hangingPunct="1">
              <a:lnSpc>
                <a:spcPct val="100000"/>
              </a:lnSpc>
              <a:spcBef>
                <a:spcPct val="20000"/>
              </a:spcBef>
              <a:spcAft>
                <a:spcPts val="0"/>
              </a:spcAft>
              <a:buClrTx/>
              <a:buSzTx/>
              <a:buFont typeface="Arial" pitchFamily="34" charset="0"/>
              <a:buChar char="•"/>
              <a:tabLst/>
              <a:defRPr/>
            </a:pPr>
            <a:r>
              <a:rPr kumimoji="0" lang="ru-RU" sz="3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Подход к родителям как к активным субъектам процесса взаимодействия</a:t>
            </a:r>
          </a:p>
          <a:p>
            <a:pPr marL="385763" marR="0" lvl="0" indent="-385763" algn="l" defTabSz="1028700" rtl="0" eaLnBrk="1" fontAlgn="auto" latinLnBrk="0" hangingPunct="1">
              <a:lnSpc>
                <a:spcPct val="100000"/>
              </a:lnSpc>
              <a:spcBef>
                <a:spcPct val="20000"/>
              </a:spcBef>
              <a:spcAft>
                <a:spcPts val="0"/>
              </a:spcAft>
              <a:buClrTx/>
              <a:buSzTx/>
              <a:buFont typeface="Arial" pitchFamily="34" charset="0"/>
              <a:buChar char="•"/>
              <a:tabLst/>
              <a:defRPr/>
            </a:pPr>
            <a:r>
              <a:rPr kumimoji="0" lang="ru-RU" sz="3600" b="0" i="0" u="none" strike="noStrike" kern="1200" cap="none" spc="0" normalizeH="0" baseline="0" noProof="0" dirty="0">
                <a:ln>
                  <a:noFill/>
                </a:ln>
                <a:solidFill>
                  <a:srgbClr val="00B050"/>
                </a:solidFill>
                <a:effectLst/>
                <a:uLnTx/>
                <a:uFillTx/>
                <a:latin typeface="Arial" pitchFamily="34" charset="0"/>
                <a:ea typeface="+mn-ea"/>
                <a:cs typeface="Arial" pitchFamily="34" charset="0"/>
              </a:rPr>
              <a:t>Утверждение самоценности родителей</a:t>
            </a:r>
          </a:p>
          <a:p>
            <a:pPr marL="385763" marR="0" lvl="0" indent="-385763" algn="l" defTabSz="1028700" rtl="0" eaLnBrk="1" fontAlgn="auto" latinLnBrk="0" hangingPunct="1">
              <a:lnSpc>
                <a:spcPct val="100000"/>
              </a:lnSpc>
              <a:spcBef>
                <a:spcPct val="20000"/>
              </a:spcBef>
              <a:spcAft>
                <a:spcPts val="0"/>
              </a:spcAft>
              <a:buClrTx/>
              <a:buSzTx/>
              <a:buFont typeface="Arial" pitchFamily="34" charset="0"/>
              <a:buChar char="•"/>
              <a:tabLst/>
              <a:defRPr/>
            </a:pPr>
            <a:r>
              <a:rPr kumimoji="0" lang="ru-RU" sz="3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Эмансипация родителей – освобождение от прежних взглядов</a:t>
            </a:r>
          </a:p>
          <a:p>
            <a:endParaRPr lang="ru-RU" dirty="0"/>
          </a:p>
        </p:txBody>
      </p:sp>
    </p:spTree>
    <p:extLst>
      <p:ext uri="{BB962C8B-B14F-4D97-AF65-F5344CB8AC3E}">
        <p14:creationId xmlns:p14="http://schemas.microsoft.com/office/powerpoint/2010/main" val="4066021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241DA3-BADA-4EDB-AA34-68DCE0408D40}"/>
              </a:ext>
            </a:extLst>
          </p:cNvPr>
          <p:cNvSpPr>
            <a:spLocks noGrp="1"/>
          </p:cNvSpPr>
          <p:nvPr>
            <p:ph type="title"/>
          </p:nvPr>
        </p:nvSpPr>
        <p:spPr/>
        <p:txBody>
          <a:bodyPr/>
          <a:lstStyle/>
          <a:p>
            <a:pPr algn="ctr"/>
            <a:r>
              <a:rPr lang="ru-RU" dirty="0"/>
              <a:t>Вывод</a:t>
            </a:r>
          </a:p>
        </p:txBody>
      </p:sp>
      <p:sp>
        <p:nvSpPr>
          <p:cNvPr id="3" name="Объект 2">
            <a:extLst>
              <a:ext uri="{FF2B5EF4-FFF2-40B4-BE49-F238E27FC236}">
                <a16:creationId xmlns:a16="http://schemas.microsoft.com/office/drawing/2014/main" id="{593B467F-3359-4FAB-8F14-93C4E4039236}"/>
              </a:ext>
            </a:extLst>
          </p:cNvPr>
          <p:cNvSpPr>
            <a:spLocks noGrp="1"/>
          </p:cNvSpPr>
          <p:nvPr>
            <p:ph idx="1"/>
          </p:nvPr>
        </p:nvSpPr>
        <p:spPr/>
        <p:txBody>
          <a:bodyPr/>
          <a:lstStyle/>
          <a:p>
            <a:pPr algn="just" eaLnBrk="1" fontAlgn="auto" hangingPunct="1">
              <a:spcAft>
                <a:spcPts val="0"/>
              </a:spcAft>
              <a:defRPr/>
            </a:pPr>
            <a:r>
              <a:rPr lang="ru-RU" sz="2400" dirty="0">
                <a:solidFill>
                  <a:schemeClr val="tx2">
                    <a:lumMod val="75000"/>
                  </a:schemeClr>
                </a:solidFill>
                <a:latin typeface="Times New Roman" pitchFamily="18" charset="0"/>
                <a:cs typeface="Times New Roman" pitchFamily="18" charset="0"/>
              </a:rPr>
              <a:t>Воспитательные функции семьи и ДОУ различны, но для всестороннего развития личности ребёнка необходимо их взаимодействие.</a:t>
            </a:r>
          </a:p>
          <a:p>
            <a:pPr algn="just" eaLnBrk="1" fontAlgn="auto" hangingPunct="1">
              <a:spcAft>
                <a:spcPts val="0"/>
              </a:spcAft>
              <a:defRPr/>
            </a:pPr>
            <a:r>
              <a:rPr lang="ru-RU" sz="2400" dirty="0">
                <a:solidFill>
                  <a:schemeClr val="tx2">
                    <a:lumMod val="75000"/>
                  </a:schemeClr>
                </a:solidFill>
                <a:latin typeface="Times New Roman" pitchFamily="18" charset="0"/>
                <a:cs typeface="Times New Roman" pitchFamily="18" charset="0"/>
              </a:rPr>
              <a:t>Важным условием преемственности является установление доверительного делового контакта между семьей и детским садом</a:t>
            </a:r>
          </a:p>
          <a:p>
            <a:pPr marL="0" indent="0" algn="just" eaLnBrk="1" fontAlgn="auto" hangingPunct="1">
              <a:spcBef>
                <a:spcPts val="0"/>
              </a:spcBef>
              <a:spcAft>
                <a:spcPts val="0"/>
              </a:spcAft>
              <a:defRPr/>
            </a:pPr>
            <a:r>
              <a:rPr lang="ru-RU" sz="2400" dirty="0">
                <a:solidFill>
                  <a:schemeClr val="tx2">
                    <a:lumMod val="75000"/>
                  </a:schemeClr>
                </a:solidFill>
                <a:latin typeface="Times New Roman" pitchFamily="18" charset="0"/>
                <a:cs typeface="Times New Roman" pitchFamily="18" charset="0"/>
              </a:rPr>
              <a:t>  Использование разнообразных форм работы помогает родителям  из «зрителей» и «наблюдателей</a:t>
            </a:r>
            <a:r>
              <a:rPr lang="ru-RU" sz="2400">
                <a:solidFill>
                  <a:schemeClr val="tx2">
                    <a:lumMod val="75000"/>
                  </a:schemeClr>
                </a:solidFill>
                <a:latin typeface="Times New Roman" pitchFamily="18" charset="0"/>
                <a:cs typeface="Times New Roman" pitchFamily="18" charset="0"/>
              </a:rPr>
              <a:t>»  становятся активными  </a:t>
            </a:r>
            <a:r>
              <a:rPr lang="ru-RU" sz="2400" dirty="0">
                <a:solidFill>
                  <a:schemeClr val="tx2">
                    <a:lumMod val="75000"/>
                  </a:schemeClr>
                </a:solidFill>
                <a:latin typeface="Times New Roman" pitchFamily="18" charset="0"/>
                <a:cs typeface="Times New Roman" pitchFamily="18" charset="0"/>
              </a:rPr>
              <a:t>участниками  образовательного и воспитательного процесса их детей</a:t>
            </a:r>
          </a:p>
          <a:p>
            <a:endParaRPr lang="ru-RU" dirty="0"/>
          </a:p>
        </p:txBody>
      </p:sp>
    </p:spTree>
    <p:extLst>
      <p:ext uri="{BB962C8B-B14F-4D97-AF65-F5344CB8AC3E}">
        <p14:creationId xmlns:p14="http://schemas.microsoft.com/office/powerpoint/2010/main" val="822253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577F9B-42FE-404F-8F7A-C6144D5BA7C8}"/>
              </a:ext>
            </a:extLst>
          </p:cNvPr>
          <p:cNvSpPr>
            <a:spLocks noGrp="1"/>
          </p:cNvSpPr>
          <p:nvPr>
            <p:ph type="title"/>
          </p:nvPr>
        </p:nvSpPr>
        <p:spPr/>
        <p:txBody>
          <a:bodyPr>
            <a:normAutofit fontScale="90000"/>
          </a:bodyPr>
          <a:lstStyle/>
          <a:p>
            <a:r>
              <a:rPr lang="ru-RU" dirty="0"/>
              <a:t>В соответствии с ФГОС детский сад обязан:</a:t>
            </a:r>
            <a:br>
              <a:rPr lang="ru-RU" dirty="0"/>
            </a:br>
            <a:endParaRPr lang="ru-RU" dirty="0"/>
          </a:p>
        </p:txBody>
      </p:sp>
      <p:sp>
        <p:nvSpPr>
          <p:cNvPr id="3" name="Объект 2">
            <a:extLst>
              <a:ext uri="{FF2B5EF4-FFF2-40B4-BE49-F238E27FC236}">
                <a16:creationId xmlns:a16="http://schemas.microsoft.com/office/drawing/2014/main" id="{87DF1A8F-454E-4156-A4E8-1585737F7CE2}"/>
              </a:ext>
            </a:extLst>
          </p:cNvPr>
          <p:cNvSpPr>
            <a:spLocks noGrp="1"/>
          </p:cNvSpPr>
          <p:nvPr>
            <p:ph idx="1"/>
          </p:nvPr>
        </p:nvSpPr>
        <p:spPr>
          <a:xfrm>
            <a:off x="677334" y="1451728"/>
            <a:ext cx="9494188" cy="5184741"/>
          </a:xfrm>
        </p:spPr>
        <p:txBody>
          <a:bodyPr>
            <a:normAutofit/>
          </a:bodyPr>
          <a:lstStyle/>
          <a:p>
            <a:pPr algn="just" eaLnBrk="1" fontAlgn="auto" hangingPunct="1">
              <a:spcAft>
                <a:spcPts val="0"/>
              </a:spcAft>
              <a:defRPr/>
            </a:pPr>
            <a:r>
              <a:rPr lang="ru-RU" sz="1800" i="1" dirty="0">
                <a:latin typeface="Times New Roman" pitchFamily="18" charset="0"/>
                <a:cs typeface="Times New Roman" pitchFamily="18" charset="0"/>
              </a:rPr>
              <a:t>информировать родителей </a:t>
            </a:r>
            <a:r>
              <a:rPr lang="ru-RU" sz="1800" dirty="0">
                <a:latin typeface="Times New Roman" pitchFamily="18" charset="0"/>
                <a:cs typeface="Times New Roman" pitchFamily="18" charset="0"/>
              </a:rPr>
              <a:t>(законных представителей) и </a:t>
            </a:r>
            <a:r>
              <a:rPr lang="ru-RU" sz="1800" i="1" dirty="0">
                <a:latin typeface="Times New Roman" pitchFamily="18" charset="0"/>
                <a:cs typeface="Times New Roman" pitchFamily="18" charset="0"/>
              </a:rPr>
              <a:t>общественность</a:t>
            </a:r>
            <a:r>
              <a:rPr lang="ru-RU" sz="1800" dirty="0">
                <a:latin typeface="Times New Roman" pitchFamily="18" charset="0"/>
                <a:cs typeface="Times New Roman" pitchFamily="18" charset="0"/>
              </a:rPr>
              <a:t> относительно целей  дошкольного  образования,  общих для всего образовательного пространства Российской Федерации, а также о Программе, и не только семье, но и всем заинтересованным лицам, вовлечённым в  образовательную деятельность;  </a:t>
            </a:r>
          </a:p>
          <a:p>
            <a:pPr algn="just" eaLnBrk="1" fontAlgn="auto" hangingPunct="1">
              <a:spcAft>
                <a:spcPts val="0"/>
              </a:spcAft>
              <a:defRPr/>
            </a:pPr>
            <a:r>
              <a:rPr lang="ru-RU" sz="1800" i="1" dirty="0">
                <a:latin typeface="Times New Roman" pitchFamily="18" charset="0"/>
                <a:cs typeface="Times New Roman" pitchFamily="18" charset="0"/>
              </a:rPr>
              <a:t>обеспечить открытость дошкольного образования</a:t>
            </a:r>
            <a:r>
              <a:rPr lang="ru-RU" sz="1800" dirty="0">
                <a:latin typeface="Times New Roman" pitchFamily="18" charset="0"/>
                <a:cs typeface="Times New Roman" pitchFamily="18" charset="0"/>
              </a:rPr>
              <a:t>; </a:t>
            </a:r>
          </a:p>
          <a:p>
            <a:pPr algn="just" eaLnBrk="1" fontAlgn="auto" hangingPunct="1">
              <a:spcAft>
                <a:spcPts val="0"/>
              </a:spcAft>
              <a:defRPr/>
            </a:pPr>
            <a:r>
              <a:rPr lang="ru-RU" sz="1800" i="1" dirty="0">
                <a:latin typeface="Times New Roman" pitchFamily="18" charset="0"/>
                <a:cs typeface="Times New Roman" pitchFamily="18" charset="0"/>
              </a:rPr>
              <a:t>создавать условия </a:t>
            </a:r>
            <a:r>
              <a:rPr lang="ru-RU" sz="1800" dirty="0">
                <a:latin typeface="Times New Roman" pitchFamily="18" charset="0"/>
                <a:cs typeface="Times New Roman" pitchFamily="18" charset="0"/>
              </a:rPr>
              <a:t>для участия родителей (законных представителей) в образовательной деятельности;</a:t>
            </a:r>
          </a:p>
          <a:p>
            <a:pPr algn="just" eaLnBrk="1" fontAlgn="auto" hangingPunct="1">
              <a:spcAft>
                <a:spcPts val="0"/>
              </a:spcAft>
              <a:defRPr/>
            </a:pPr>
            <a:r>
              <a:rPr lang="ru-RU" sz="1800" i="1" dirty="0">
                <a:latin typeface="Times New Roman" pitchFamily="18" charset="0"/>
                <a:cs typeface="Times New Roman" pitchFamily="18" charset="0"/>
              </a:rPr>
              <a:t>поддерживать родителей </a:t>
            </a:r>
            <a:r>
              <a:rPr lang="ru-RU" sz="1800" dirty="0">
                <a:latin typeface="Times New Roman" pitchFamily="18" charset="0"/>
                <a:cs typeface="Times New Roman" pitchFamily="18" charset="0"/>
              </a:rPr>
              <a:t>(законных представителей) в воспитании детей, охране и укреплении их  здоровья;</a:t>
            </a:r>
          </a:p>
          <a:p>
            <a:pPr algn="just" eaLnBrk="1" fontAlgn="auto" hangingPunct="1">
              <a:spcAft>
                <a:spcPts val="0"/>
              </a:spcAft>
              <a:defRPr/>
            </a:pPr>
            <a:r>
              <a:rPr lang="ru-RU" sz="1800" i="1" dirty="0">
                <a:latin typeface="Times New Roman" pitchFamily="18" charset="0"/>
                <a:cs typeface="Times New Roman" pitchFamily="18" charset="0"/>
              </a:rPr>
              <a:t>обеспечить вовлечение  семей    </a:t>
            </a:r>
            <a:r>
              <a:rPr lang="ru-RU" sz="1800" dirty="0">
                <a:latin typeface="Times New Roman" pitchFamily="18" charset="0"/>
                <a:cs typeface="Times New Roman" pitchFamily="18" charset="0"/>
              </a:rPr>
              <a:t>непосредственно в образовательную деятельность, в том числе   посредством создания образовательных проектов совместно с семьёй на основе выявления потребностей и поддержки образовательных инициатив семьи;</a:t>
            </a:r>
          </a:p>
          <a:p>
            <a:pPr algn="just" eaLnBrk="1" fontAlgn="auto" hangingPunct="1">
              <a:spcAft>
                <a:spcPts val="0"/>
              </a:spcAft>
              <a:defRPr/>
            </a:pPr>
            <a:r>
              <a:rPr lang="ru-RU" sz="1800" i="1" dirty="0">
                <a:latin typeface="Times New Roman" pitchFamily="18" charset="0"/>
                <a:cs typeface="Times New Roman" pitchFamily="18" charset="0"/>
              </a:rPr>
              <a:t>создавать условия для взрослых по поиску, использованию материалов, обеспечивающих реализацию Программы</a:t>
            </a:r>
            <a:r>
              <a:rPr lang="ru-RU" sz="1800" dirty="0">
                <a:latin typeface="Times New Roman" pitchFamily="18" charset="0"/>
                <a:cs typeface="Times New Roman" pitchFamily="18" charset="0"/>
              </a:rPr>
              <a:t>, в том числе в информационной среде, а также для обсуждения с родителями (законными  представителями) детей вопросов, связанных с реализацией.</a:t>
            </a:r>
          </a:p>
          <a:p>
            <a:endParaRPr lang="ru-RU" dirty="0"/>
          </a:p>
        </p:txBody>
      </p:sp>
    </p:spTree>
    <p:extLst>
      <p:ext uri="{BB962C8B-B14F-4D97-AF65-F5344CB8AC3E}">
        <p14:creationId xmlns:p14="http://schemas.microsoft.com/office/powerpoint/2010/main" val="1475452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B14E14-24FD-47C1-AFF6-B786BEEA56B0}"/>
              </a:ext>
            </a:extLst>
          </p:cNvPr>
          <p:cNvSpPr>
            <a:spLocks noGrp="1"/>
          </p:cNvSpPr>
          <p:nvPr>
            <p:ph type="title"/>
          </p:nvPr>
        </p:nvSpPr>
        <p:spPr/>
        <p:txBody>
          <a:bodyPr/>
          <a:lstStyle/>
          <a:p>
            <a:pPr algn="ctr"/>
            <a:r>
              <a:rPr lang="ru-RU" dirty="0"/>
              <a:t>ФГОС о сотрудничестве с семьей</a:t>
            </a:r>
          </a:p>
        </p:txBody>
      </p:sp>
      <p:sp>
        <p:nvSpPr>
          <p:cNvPr id="3" name="Объект 2">
            <a:extLst>
              <a:ext uri="{FF2B5EF4-FFF2-40B4-BE49-F238E27FC236}">
                <a16:creationId xmlns:a16="http://schemas.microsoft.com/office/drawing/2014/main" id="{DF2A8C6F-91C8-4764-85FE-D878622FC6BE}"/>
              </a:ext>
            </a:extLst>
          </p:cNvPr>
          <p:cNvSpPr>
            <a:spLocks noGrp="1"/>
          </p:cNvSpPr>
          <p:nvPr>
            <p:ph idx="1"/>
          </p:nvPr>
        </p:nvSpPr>
        <p:spPr>
          <a:xfrm>
            <a:off x="677334" y="1696825"/>
            <a:ext cx="8596668" cy="4344537"/>
          </a:xfrm>
        </p:spPr>
        <p:txBody>
          <a:bodyPr/>
          <a:lstStyle/>
          <a:p>
            <a:pPr algn="just" eaLnBrk="1" hangingPunct="1"/>
            <a:endParaRPr lang="ru-RU" altLang="ru-RU" sz="1800" dirty="0">
              <a:latin typeface="Times New Roman" panose="02020603050405020304" pitchFamily="18" charset="0"/>
              <a:cs typeface="Times New Roman" panose="02020603050405020304" pitchFamily="18" charset="0"/>
            </a:endParaRPr>
          </a:p>
          <a:p>
            <a:pPr algn="just" eaLnBrk="1" hangingPunct="1"/>
            <a:r>
              <a:rPr lang="ru-RU" altLang="ru-RU" sz="2800" dirty="0">
                <a:latin typeface="Times New Roman" panose="02020603050405020304" pitchFamily="18" charset="0"/>
                <a:cs typeface="Times New Roman" panose="02020603050405020304" pitchFamily="18" charset="0"/>
              </a:rPr>
              <a:t>Задачи ДО</a:t>
            </a:r>
          </a:p>
          <a:p>
            <a:pPr algn="just" eaLnBrk="1" hangingPunct="1"/>
            <a:r>
              <a:rPr lang="ru-RU" altLang="ru-RU" sz="2800" dirty="0">
                <a:latin typeface="Times New Roman" panose="02020603050405020304" pitchFamily="18" charset="0"/>
                <a:cs typeface="Times New Roman" panose="02020603050405020304" pitchFamily="18" charset="0"/>
              </a:rPr>
              <a:t>1.7.6. Стандарт основа для оказания помощи родителям в воспитании детей, охране и укреплении их физического и психического здоровья, в развитии индивидуальных способностей и необходимой коррекции нарушений их развития.</a:t>
            </a:r>
          </a:p>
          <a:p>
            <a:endParaRPr lang="ru-RU" dirty="0"/>
          </a:p>
        </p:txBody>
      </p:sp>
    </p:spTree>
    <p:extLst>
      <p:ext uri="{BB962C8B-B14F-4D97-AF65-F5344CB8AC3E}">
        <p14:creationId xmlns:p14="http://schemas.microsoft.com/office/powerpoint/2010/main" val="117672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F0CD3C9-5D43-4CB3-9B91-3EB7A18A77EE}"/>
              </a:ext>
            </a:extLst>
          </p:cNvPr>
          <p:cNvSpPr>
            <a:spLocks noGrp="1"/>
          </p:cNvSpPr>
          <p:nvPr>
            <p:ph idx="1"/>
          </p:nvPr>
        </p:nvSpPr>
        <p:spPr>
          <a:xfrm>
            <a:off x="677334" y="1159497"/>
            <a:ext cx="8596668" cy="4881865"/>
          </a:xfrm>
        </p:spPr>
        <p:txBody>
          <a:bodyPr/>
          <a:lstStyle/>
          <a:p>
            <a:pPr marL="0" indent="0" algn="just">
              <a:spcBef>
                <a:spcPct val="0"/>
              </a:spcBef>
              <a:buNone/>
            </a:pPr>
            <a:r>
              <a:rPr lang="ru-RU" altLang="ru-RU" sz="2800" b="1" dirty="0">
                <a:solidFill>
                  <a:srgbClr val="FF0066"/>
                </a:solidFill>
                <a:latin typeface="Times New Roman" panose="02020603050405020304" pitchFamily="18" charset="0"/>
                <a:cs typeface="Times New Roman" panose="02020603050405020304" pitchFamily="18" charset="0"/>
              </a:rPr>
              <a:t>Взаимодействие</a:t>
            </a:r>
            <a:r>
              <a:rPr lang="ru-RU" altLang="ru-RU" sz="2800" dirty="0">
                <a:latin typeface="Times New Roman" panose="02020603050405020304" pitchFamily="18" charset="0"/>
                <a:cs typeface="Times New Roman" panose="02020603050405020304" pitchFamily="18" charset="0"/>
              </a:rPr>
              <a:t> -  способ организации совместной деятельности, которая осуществляется на основании социальной перцепции и с помощью общения. </a:t>
            </a:r>
          </a:p>
          <a:p>
            <a:pPr marL="0" indent="0" algn="just">
              <a:spcBef>
                <a:spcPct val="0"/>
              </a:spcBef>
              <a:buNone/>
            </a:pPr>
            <a:endParaRPr lang="ru-RU" altLang="ru-RU" sz="2800" dirty="0">
              <a:latin typeface="Times New Roman" panose="02020603050405020304" pitchFamily="18" charset="0"/>
              <a:cs typeface="Times New Roman" panose="02020603050405020304" pitchFamily="18" charset="0"/>
            </a:endParaRPr>
          </a:p>
          <a:p>
            <a:pPr marL="0" indent="0" algn="just" eaLnBrk="1" hangingPunct="1">
              <a:spcBef>
                <a:spcPct val="0"/>
              </a:spcBef>
              <a:buFont typeface="Arial" panose="020B0604020202020204" pitchFamily="34" charset="0"/>
              <a:buNone/>
            </a:pPr>
            <a:r>
              <a:rPr lang="ru-RU" altLang="ru-RU" sz="2800" b="1" dirty="0">
                <a:solidFill>
                  <a:srgbClr val="FF0066"/>
                </a:solidFill>
                <a:latin typeface="Times New Roman" panose="02020603050405020304" pitchFamily="18" charset="0"/>
                <a:cs typeface="Times New Roman" panose="02020603050405020304" pitchFamily="18" charset="0"/>
              </a:rPr>
              <a:t>Сотрудничество</a:t>
            </a:r>
            <a:r>
              <a:rPr lang="ru-RU" altLang="ru-RU" sz="2800" dirty="0">
                <a:latin typeface="Times New Roman" panose="02020603050405020304" pitchFamily="18" charset="0"/>
                <a:cs typeface="Times New Roman" panose="02020603050405020304" pitchFamily="18" charset="0"/>
              </a:rPr>
              <a:t> – это общение «на равных», где никому не принадлежит привилегия указывать, контролировать, оценивать. </a:t>
            </a:r>
          </a:p>
          <a:p>
            <a:pPr marL="0" indent="0" algn="just" eaLnBrk="1" hangingPunct="1">
              <a:spcBef>
                <a:spcPct val="0"/>
              </a:spcBef>
              <a:buFont typeface="Arial" panose="020B0604020202020204" pitchFamily="34" charset="0"/>
              <a:buNone/>
            </a:pPr>
            <a:endParaRPr lang="ru-RU" altLang="ru-RU" sz="2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789349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CE8CFB-B8EE-4B80-B7C0-95E037104E4C}"/>
              </a:ext>
            </a:extLst>
          </p:cNvPr>
          <p:cNvSpPr>
            <a:spLocks noGrp="1"/>
          </p:cNvSpPr>
          <p:nvPr>
            <p:ph type="title"/>
          </p:nvPr>
        </p:nvSpPr>
        <p:spPr/>
        <p:txBody>
          <a:bodyPr/>
          <a:lstStyle/>
          <a:p>
            <a:pPr algn="ctr"/>
            <a:r>
              <a:rPr lang="ru-RU" dirty="0"/>
              <a:t>Взаимодействие участников образовательного процесса </a:t>
            </a:r>
          </a:p>
        </p:txBody>
      </p:sp>
      <p:pic>
        <p:nvPicPr>
          <p:cNvPr id="7" name="Объект 6">
            <a:extLst>
              <a:ext uri="{FF2B5EF4-FFF2-40B4-BE49-F238E27FC236}">
                <a16:creationId xmlns:a16="http://schemas.microsoft.com/office/drawing/2014/main" id="{0D254519-0251-431A-843A-40C8FE22EA65}"/>
              </a:ext>
            </a:extLst>
          </p:cNvPr>
          <p:cNvPicPr>
            <a:picLocks noGrp="1" noChangeAspect="1"/>
          </p:cNvPicPr>
          <p:nvPr>
            <p:ph idx="1"/>
          </p:nvPr>
        </p:nvPicPr>
        <p:blipFill>
          <a:blip r:embed="rId2"/>
          <a:stretch>
            <a:fillRect/>
          </a:stretch>
        </p:blipFill>
        <p:spPr>
          <a:xfrm>
            <a:off x="2564091" y="1791093"/>
            <a:ext cx="5448693" cy="4986779"/>
          </a:xfrm>
          <a:prstGeom prst="rect">
            <a:avLst/>
          </a:prstGeom>
        </p:spPr>
      </p:pic>
      <p:pic>
        <p:nvPicPr>
          <p:cNvPr id="9" name="Рисунок 8">
            <a:extLst>
              <a:ext uri="{FF2B5EF4-FFF2-40B4-BE49-F238E27FC236}">
                <a16:creationId xmlns:a16="http://schemas.microsoft.com/office/drawing/2014/main" id="{D914DDCB-8956-404A-9DCD-DD887364CA8C}"/>
              </a:ext>
            </a:extLst>
          </p:cNvPr>
          <p:cNvPicPr>
            <a:picLocks noChangeAspect="1"/>
          </p:cNvPicPr>
          <p:nvPr/>
        </p:nvPicPr>
        <p:blipFill>
          <a:blip r:embed="rId3"/>
          <a:stretch>
            <a:fillRect/>
          </a:stretch>
        </p:blipFill>
        <p:spPr>
          <a:xfrm>
            <a:off x="3685881" y="2988297"/>
            <a:ext cx="2410120" cy="1989056"/>
          </a:xfrm>
          <a:prstGeom prst="rect">
            <a:avLst/>
          </a:prstGeom>
        </p:spPr>
      </p:pic>
      <p:sp>
        <p:nvSpPr>
          <p:cNvPr id="11" name="TextBox 10">
            <a:extLst>
              <a:ext uri="{FF2B5EF4-FFF2-40B4-BE49-F238E27FC236}">
                <a16:creationId xmlns:a16="http://schemas.microsoft.com/office/drawing/2014/main" id="{636896FB-848F-47CA-977A-5C981D7E16B0}"/>
              </a:ext>
            </a:extLst>
          </p:cNvPr>
          <p:cNvSpPr txBox="1"/>
          <p:nvPr/>
        </p:nvSpPr>
        <p:spPr>
          <a:xfrm>
            <a:off x="1649691" y="3108191"/>
            <a:ext cx="233784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36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Педагог</a:t>
            </a:r>
          </a:p>
        </p:txBody>
      </p:sp>
      <p:pic>
        <p:nvPicPr>
          <p:cNvPr id="13" name="Рисунок 12">
            <a:extLst>
              <a:ext uri="{FF2B5EF4-FFF2-40B4-BE49-F238E27FC236}">
                <a16:creationId xmlns:a16="http://schemas.microsoft.com/office/drawing/2014/main" id="{40480260-2B2E-4353-B181-99B7C28A9D90}"/>
              </a:ext>
            </a:extLst>
          </p:cNvPr>
          <p:cNvPicPr>
            <a:picLocks noChangeAspect="1"/>
          </p:cNvPicPr>
          <p:nvPr/>
        </p:nvPicPr>
        <p:blipFill>
          <a:blip r:embed="rId4"/>
          <a:stretch>
            <a:fillRect/>
          </a:stretch>
        </p:blipFill>
        <p:spPr>
          <a:xfrm>
            <a:off x="6429079" y="3444319"/>
            <a:ext cx="2410120" cy="1077011"/>
          </a:xfrm>
          <a:prstGeom prst="rect">
            <a:avLst/>
          </a:prstGeom>
        </p:spPr>
      </p:pic>
    </p:spTree>
    <p:extLst>
      <p:ext uri="{BB962C8B-B14F-4D97-AF65-F5344CB8AC3E}">
        <p14:creationId xmlns:p14="http://schemas.microsoft.com/office/powerpoint/2010/main" val="3269164522"/>
      </p:ext>
    </p:extLst>
  </p:cSld>
  <p:clrMapOvr>
    <a:masterClrMapping/>
  </p:clrMapOvr>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150</TotalTime>
  <Words>3611</Words>
  <Application>Microsoft Office PowerPoint</Application>
  <PresentationFormat>Широкоэкранный</PresentationFormat>
  <Paragraphs>170</Paragraphs>
  <Slides>53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53</vt:i4>
      </vt:variant>
    </vt:vector>
  </HeadingPairs>
  <TitlesOfParts>
    <vt:vector size="60" baseType="lpstr">
      <vt:lpstr>-apple-system</vt:lpstr>
      <vt:lpstr>Arial</vt:lpstr>
      <vt:lpstr>Calibri</vt:lpstr>
      <vt:lpstr>Times New Roman</vt:lpstr>
      <vt:lpstr>Trebuchet MS</vt:lpstr>
      <vt:lpstr>Wingdings 3</vt:lpstr>
      <vt:lpstr>Аспект</vt:lpstr>
      <vt:lpstr>         МДОУ «Детский сад №151»   Конструктивное общение с родительским коллективом как основа эффективного взаимодействия со всеми участниками образовательного процесса   </vt:lpstr>
      <vt:lpstr>Презентация PowerPoint</vt:lpstr>
      <vt:lpstr>Об образовании в Российской Федерации от 29 декабря 2012 года № 273 </vt:lpstr>
      <vt:lpstr>Ст44. п3. Родители (законные представители) несовершеннолетних обучающихся имеют право: </vt:lpstr>
      <vt:lpstr>Статья 64. Дошкольное образование </vt:lpstr>
      <vt:lpstr>В соответствии с ФГОС детский сад обязан: </vt:lpstr>
      <vt:lpstr>ФГОС о сотрудничестве с семьей</vt:lpstr>
      <vt:lpstr>Презентация PowerPoint</vt:lpstr>
      <vt:lpstr>Взаимодействие участников образовательного процесса </vt:lpstr>
      <vt:lpstr>Цель взаимодействия с семьями</vt:lpstr>
      <vt:lpstr>Принципы работы по взаимодействию дошкольного учреждения с семьёй </vt:lpstr>
      <vt:lpstr>Функции взаимодействия образовательного учреждения с семьей: </vt:lpstr>
      <vt:lpstr>Формы вовлечения родителей  в совместную деятельность с ДОУ</vt:lpstr>
      <vt:lpstr>Презентация PowerPoint</vt:lpstr>
      <vt:lpstr>Проблемы взаимодействия семьи и детского сада</vt:lpstr>
      <vt:lpstr>Правило «трех плюсов»</vt:lpstr>
      <vt:lpstr>Приемы установления хорошего контакта с собеседником: </vt:lpstr>
      <vt:lpstr>Психологические барьеры в общении с родителями:</vt:lpstr>
      <vt:lpstr>Презентация PowerPoint</vt:lpstr>
      <vt:lpstr>ТЕСТ-ШУТКА «ЯБЛОКО И ЧЕРВЯЧОК» (Способы выхода из конфликтной ситуации (по К. Томасу)</vt:lpstr>
      <vt:lpstr>Способы выхода из конфликтных ситуаций:</vt:lpstr>
      <vt:lpstr>Презентация PowerPoint</vt:lpstr>
      <vt:lpstr>Трудные психологические типы родителей: </vt:lpstr>
      <vt:lpstr>Ситуация 1 </vt:lpstr>
      <vt:lpstr>Решение</vt:lpstr>
      <vt:lpstr>Ситуация 2 </vt:lpstr>
      <vt:lpstr>Решение</vt:lpstr>
      <vt:lpstr>Ситуация 3</vt:lpstr>
      <vt:lpstr>Решение</vt:lpstr>
      <vt:lpstr>Ситуация 4 </vt:lpstr>
      <vt:lpstr>Решение</vt:lpstr>
      <vt:lpstr>Ситуация 5 </vt:lpstr>
      <vt:lpstr>Решение</vt:lpstr>
      <vt:lpstr>Ситуация 6 </vt:lpstr>
      <vt:lpstr>Решение</vt:lpstr>
      <vt:lpstr>Стратегия поведения в конфликтной ситуации: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Моделирование взаимоотношений </vt:lpstr>
      <vt:lpstr>Принципы результативности</vt:lpstr>
      <vt:lpstr>Вывод</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МДОУ «Детский сад №151»   Конструктивное общение с родительским коллективом как основа эффективного взаимодействия со всеми участниками образовательного процесса   </dc:title>
  <dc:creator>1</dc:creator>
  <cp:lastModifiedBy>1</cp:lastModifiedBy>
  <cp:revision>8</cp:revision>
  <dcterms:created xsi:type="dcterms:W3CDTF">2021-12-03T14:25:14Z</dcterms:created>
  <dcterms:modified xsi:type="dcterms:W3CDTF">2021-12-10T09:48:41Z</dcterms:modified>
</cp:coreProperties>
</file>